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persons/person.xml" ContentType="application/vnd.ms-excel.person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29929"/>
  <workbookPr defaultThemeVersion="124226"/>
  <mc:AlternateContent xmlns:mc="http://schemas.openxmlformats.org/markup-compatibility/2006">
    <mc:Choice Requires="x15">
      <x15ac:absPath xmlns:x15ac="http://schemas.microsoft.com/office/spreadsheetml/2010/11/ac" url="https://sodecgouvqcca.sharepoint.com/sites/GRP-Directiondescommunications/Documents partages/X1310 Programmes d'aide financière/LMMECI/Livre/Aide aux librairies/"/>
    </mc:Choice>
  </mc:AlternateContent>
  <xr:revisionPtr revIDLastSave="0" documentId="8_{E4BA4A53-D069-41AC-8531-B66ED7A2419A}" xr6:coauthVersionLast="47" xr6:coauthVersionMax="47" xr10:uidLastSave="{00000000-0000-0000-0000-000000000000}"/>
  <bookViews>
    <workbookView xWindow="-118" yWindow="-118" windowWidth="22229" windowHeight="13261" tabRatio="714" xr2:uid="{00000000-000D-0000-FFFF-FFFF00000000}"/>
  </bookViews>
  <sheets>
    <sheet name="Instructions" sheetId="13" r:id="rId1"/>
    <sheet name="Programmation d'activités" sheetId="1" r:id="rId2"/>
    <sheet name="Projets Intelligence d'affaires" sheetId="14" r:id="rId3"/>
    <sheet name="Liste" sheetId="15" state="hidden" r:id="rId4"/>
  </sheets>
  <definedNames>
    <definedName name="_xlnm.Print_Area" localSheetId="1">'Programmation d''activités'!$A$6:$J$18</definedName>
    <definedName name="_xlnm.Print_Area" localSheetId="2">'Projets Intelligence d''affaires'!$A$6:$F$16</definedName>
  </definedNames>
  <calcPr calcId="191028"/>
  <customWorkbookViews>
    <customWorkbookView name="Lamy, Christian - Affichage personnalisé" guid="{3CEE0724-C013-42D2-9630-6EB8823509BE}" mergeInterval="0" personalView="1" maximized="1" windowWidth="1676" windowHeight="825" activeSheetId="4"/>
  </customWorkbookViews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J34" i="14" l="1"/>
  <c r="F34" i="14"/>
  <c r="J25" i="14"/>
  <c r="F25" i="14"/>
  <c r="N40" i="1"/>
  <c r="J40" i="1"/>
  <c r="N29" i="1"/>
  <c r="J29" i="1"/>
  <c r="J18" i="1"/>
  <c r="J16" i="14" l="1"/>
  <c r="F16" i="14"/>
  <c r="N18" i="1"/>
</calcChain>
</file>

<file path=xl/sharedStrings.xml><?xml version="1.0" encoding="utf-8"?>
<sst xmlns="http://schemas.openxmlformats.org/spreadsheetml/2006/main" count="242" uniqueCount="88">
  <si>
    <t xml:space="preserve">
</t>
  </si>
  <si>
    <t>PROGRAMME D'AIDE AUX LIBRAIRIES</t>
  </si>
  <si>
    <t>PRÉVISIONS - À REMPLIR AU MOMENT DE LA DEMANDE</t>
  </si>
  <si>
    <t>RÉALISÉ - À REMPLIR AU MOMENT DU RAPPORT FINAL</t>
  </si>
  <si>
    <t>Type d'activité et brève description</t>
  </si>
  <si>
    <t>Nombre ou fréquence au cours de l'année</t>
  </si>
  <si>
    <t>Dépenses liées à l'activité</t>
  </si>
  <si>
    <t>Description de la dépense</t>
  </si>
  <si>
    <t>Montant estimé</t>
  </si>
  <si>
    <t>Commentaires</t>
  </si>
  <si>
    <t>Cachets d'auteurs</t>
  </si>
  <si>
    <t>Déplacement - hébergement - per diem pour auteurs</t>
  </si>
  <si>
    <t>Publicité - Promotion</t>
  </si>
  <si>
    <t>Équipement - Aménagement</t>
  </si>
  <si>
    <t xml:space="preserve">Honoraires </t>
  </si>
  <si>
    <t>Salaires</t>
  </si>
  <si>
    <t>Plan d'activités - Développement et mobilisation d'intelligence d'affaires</t>
  </si>
  <si>
    <t>Description du projet</t>
  </si>
  <si>
    <t>Expliquez brièvement comment s'est déroulée 
la réalisation du projet</t>
  </si>
  <si>
    <t>Solutions/outils informatiques</t>
  </si>
  <si>
    <t>INSTRUCTIONS GÉNÉRALES - Plan d'activités</t>
  </si>
  <si>
    <t>En vigueur : mai 2026</t>
  </si>
  <si>
    <t>Nom de l'entreprise</t>
  </si>
  <si>
    <t>Librairie</t>
  </si>
  <si>
    <t>Hors les murs</t>
  </si>
  <si>
    <t>En ligne</t>
  </si>
  <si>
    <t xml:space="preserve">Public adulte  </t>
  </si>
  <si>
    <t xml:space="preserve">Jeunesse </t>
  </si>
  <si>
    <t>Enfant</t>
  </si>
  <si>
    <t>Famille</t>
  </si>
  <si>
    <t xml:space="preserve">Autre (précisez) </t>
  </si>
  <si>
    <t>Impact attendu sur le 
développement de l'entreprise</t>
  </si>
  <si>
    <t>Est-ce que l'activité a été réalisé selon les 
prévisions en terme de type d'activités, 
nombre / fréquence, public ciblé ?</t>
  </si>
  <si>
    <t>Pour chaque projet, remplissez un bloc "Activité".</t>
  </si>
  <si>
    <r>
      <t xml:space="preserve">TOTAL PRÉVISIONS     </t>
    </r>
    <r>
      <rPr>
        <b/>
        <sz val="14"/>
        <color theme="0" tint="-0.249977111117893"/>
        <rFont val="Aptos Display"/>
        <family val="2"/>
      </rPr>
      <t>.</t>
    </r>
  </si>
  <si>
    <r>
      <t xml:space="preserve">TOTAL RÉALISÉ   </t>
    </r>
    <r>
      <rPr>
        <b/>
        <sz val="14"/>
        <color theme="0" tint="-0.249977111117893"/>
        <rFont val="Aptos Display"/>
        <family val="2"/>
      </rPr>
      <t>.</t>
    </r>
  </si>
  <si>
    <t>Précisez le lieu 
ou le format</t>
  </si>
  <si>
    <t xml:space="preserve">Décrivez les résultats et 
les retombées constatés </t>
  </si>
  <si>
    <r>
      <t xml:space="preserve">Montant réel
</t>
    </r>
    <r>
      <rPr>
        <b/>
        <sz val="11"/>
        <color rgb="FF002060"/>
        <rFont val="Aptos Display"/>
        <family val="2"/>
      </rPr>
      <t>(des preuves de 
paiement pourront 
être demandées)</t>
    </r>
  </si>
  <si>
    <t>ACTIVITÉ # 2</t>
  </si>
  <si>
    <t>ACTIVITÉ # 1</t>
  </si>
  <si>
    <t>ACTIVITÉ # 3</t>
  </si>
  <si>
    <t>Retombées attendues sur le 
développement de l'entreprise</t>
  </si>
  <si>
    <t>Sélectionnez le type de clientèle visée</t>
  </si>
  <si>
    <t>Sélectionnez le 
lieu de l'activité</t>
  </si>
  <si>
    <t>Plan d'activités - Programmation d'activités</t>
  </si>
  <si>
    <t>Si vous avez plus de 3 projets, vous pouvez ajouter des blocs.</t>
  </si>
  <si>
    <t>Pour l'onglet  « Programmation d'activités »</t>
  </si>
  <si>
    <t>Type d'activités et brève description</t>
  </si>
  <si>
    <t xml:space="preserve">Précisez le lieu 
ou le format : </t>
  </si>
  <si>
    <t xml:space="preserve">Sélectionnez le type de clientèle visée : </t>
  </si>
  <si>
    <t>Impact attendu sur le développement de l'entreprise</t>
  </si>
  <si>
    <t>Montant réel</t>
  </si>
  <si>
    <t>Décrivez les résultats et les retombées constatées</t>
  </si>
  <si>
    <t>Retombées attendues sur le développement de l'entreprise</t>
  </si>
  <si>
    <t>Expliquez brièvement comment s'est déroulée la réalisation du projet</t>
  </si>
  <si>
    <t>Décrivez les résultats et les retombées constatés</t>
  </si>
  <si>
    <r>
      <t xml:space="preserve">Lors du dépôt initial : </t>
    </r>
    <r>
      <rPr>
        <sz val="13"/>
        <color theme="1"/>
        <rFont val="Aptos Display"/>
        <family val="2"/>
      </rPr>
      <t>Veuillez remplir uniquement les cellules des colonnes A-J (section grise).</t>
    </r>
  </si>
  <si>
    <r>
      <t xml:space="preserve">Lors de la remise du rapport  : </t>
    </r>
    <r>
      <rPr>
        <sz val="13"/>
        <color theme="1"/>
        <rFont val="Aptos Display"/>
        <family val="2"/>
      </rPr>
      <t>Veuillez remplir uniquement les cellules des colonnes K-P (section verte).</t>
    </r>
  </si>
  <si>
    <r>
      <rPr>
        <u/>
        <sz val="13"/>
        <color theme="1"/>
        <rFont val="Aptos Display"/>
        <family val="2"/>
      </rPr>
      <t xml:space="preserve">Sélectionnez le 
lieu de l'activité </t>
    </r>
    <r>
      <rPr>
        <sz val="13"/>
        <color theme="1"/>
        <rFont val="Aptos Display"/>
        <family val="2"/>
      </rPr>
      <t>:</t>
    </r>
  </si>
  <si>
    <t>Frais de formation sur l'utilisation des outils d'intelligence d'affaires</t>
  </si>
  <si>
    <t>Frais de formation sur l'utilisation des outils  d'intelligence d'affaires</t>
  </si>
  <si>
    <t>Indiquez si le type d'activité, le nombre d'activités, le lieu choisi, le public cible ont été respectés. Si non, fournir les raisons des changements.</t>
  </si>
  <si>
    <t xml:space="preserve">Décrivez en quelques mots l'activité que vous souhaitez développer. </t>
  </si>
  <si>
    <t>Sélectionnez à l'aide de bande défilante, le type de lieu où se déroulera l'activité.</t>
  </si>
  <si>
    <t>Sélectionnez à l'aide de bande défilante, le type de clientèle visée.</t>
  </si>
  <si>
    <t>Décrivez brièvement les résultats que vous souhaitez atteindre avec cette activité.</t>
  </si>
  <si>
    <t>Inscrivez les grandes lignes de dépenses pour chacune des catégories.</t>
  </si>
  <si>
    <t>Indiquez vos prévisions de coûts.</t>
  </si>
  <si>
    <t>Est-ce que l'activité a été réalisée selon les prévisions?</t>
  </si>
  <si>
    <t>Indiquez les coûts réels (des factures et preuves de paiement pourront être demandées).</t>
  </si>
  <si>
    <t>Vous avez la possibilité d'ajouter des commentaires ou de l'information complémentaires sur le projet.</t>
  </si>
  <si>
    <t xml:space="preserve">Décrivez en quelques mots le projet que vous souhaitez développer. </t>
  </si>
  <si>
    <t>Décrivez brièvement les résultats que vous souhaitez atteindre avec ce projet.</t>
  </si>
  <si>
    <t>Indiquez si le projet a été réalisé selon les prévisions. Si non, fournir les raisons des changements.</t>
  </si>
  <si>
    <t>Vous avez la possibilité d'ajouter des commentaires ou de l'information complémentaire sur le projet.</t>
  </si>
  <si>
    <t>Le Plan d'activités contient deux onglets à remplir selon le type d'activités sélectionné : Programmation d'activités et/ou projets d'intelligence d'affaires</t>
  </si>
  <si>
    <t>Si vous avez sélectionné comme type de lieu « Hors les murs », veuillez préciser le ou les endroits où auront lieu les activités.</t>
  </si>
  <si>
    <t>Si vous avez sélectionné comme type de lieu « En ligne », veuillez préciser le format et la plateforme de diffusion.</t>
  </si>
  <si>
    <t>Inscrivez le nombre de récurrences de cette activité au cours de l'année (janvier à décembre) ou encore la fréquence à laquelle vous prévoyez présenter les activités.</t>
  </si>
  <si>
    <t xml:space="preserve">Expliquez si les résultats sont alignés sur les impacts attendus. Quels constats faites-vous de l'activité sur le développement de l'entreprise? </t>
  </si>
  <si>
    <t>Pour l'onglet  « Projets d'intelligence d'affaires »</t>
  </si>
  <si>
    <t xml:space="preserve">Expliquez si les résultats sont alignés sur les retombées attendues. Quels constats faites-vous de l'activité sur le développement de l'entreprise? </t>
  </si>
  <si>
    <t>Est-ce que l'activité a été réalisée selon les 
prévisions en matière de type d'activités, 
nombre / fréquence, public ciblé ?</t>
  </si>
  <si>
    <t>Frais d'embauche d'entreprise spécialisée en mise en marché</t>
  </si>
  <si>
    <t>Frais d'acquisition ou d'analyse de données</t>
  </si>
  <si>
    <t>Frais d'embauche d'entreprise spécialisée en  mise en marché</t>
  </si>
  <si>
    <r>
      <t xml:space="preserve">TOTAL RÉALISÉ   </t>
    </r>
    <r>
      <rPr>
        <b/>
        <sz val="14"/>
        <color theme="0" tint="-0.499984740745262"/>
        <rFont val="Aptos Display"/>
        <family val="2"/>
      </rPr>
      <t>.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">
    <numFmt numFmtId="44" formatCode="_ * #,##0.00_)\ &quot;$&quot;_ ;_ * \(#,##0.00\)\ &quot;$&quot;_ ;_ * &quot;-&quot;??_)\ &quot;$&quot;_ ;_ @_ "/>
    <numFmt numFmtId="164" formatCode="#,##0\ &quot;$&quot;"/>
  </numFmts>
  <fonts count="30" x14ac:knownFonts="1">
    <font>
      <sz val="11"/>
      <color theme="1"/>
      <name val="Calibri"/>
      <family val="2"/>
      <scheme val="minor"/>
    </font>
    <font>
      <sz val="8"/>
      <name val="Calibri"/>
      <family val="2"/>
      <scheme val="minor"/>
    </font>
    <font>
      <b/>
      <sz val="16"/>
      <color theme="1"/>
      <name val="Aptos Display"/>
      <family val="2"/>
    </font>
    <font>
      <sz val="11"/>
      <color theme="1"/>
      <name val="Aptos Display"/>
      <family val="2"/>
    </font>
    <font>
      <b/>
      <sz val="16"/>
      <color rgb="FFFFFFFF"/>
      <name val="Aptos Display"/>
      <family val="2"/>
    </font>
    <font>
      <sz val="14"/>
      <color theme="1"/>
      <name val="Aptos Display"/>
      <family val="2"/>
    </font>
    <font>
      <sz val="12"/>
      <color theme="1"/>
      <name val="Aptos Display"/>
      <family val="2"/>
    </font>
    <font>
      <b/>
      <sz val="14"/>
      <color theme="1"/>
      <name val="Aptos Display"/>
      <family val="2"/>
    </font>
    <font>
      <u/>
      <sz val="14"/>
      <color theme="1"/>
      <name val="Aptos Display"/>
      <family val="2"/>
    </font>
    <font>
      <b/>
      <i/>
      <sz val="11"/>
      <color theme="7" tint="-0.499984740745262"/>
      <name val="Aptos Display"/>
      <family val="2"/>
    </font>
    <font>
      <b/>
      <sz val="20"/>
      <color theme="1"/>
      <name val="Aptos Display"/>
      <family val="2"/>
    </font>
    <font>
      <b/>
      <sz val="18"/>
      <color theme="1"/>
      <name val="Aptos Display"/>
      <family val="2"/>
    </font>
    <font>
      <b/>
      <sz val="12"/>
      <color rgb="FF000000"/>
      <name val="Aptos Display"/>
      <family val="2"/>
    </font>
    <font>
      <b/>
      <sz val="11"/>
      <color theme="1"/>
      <name val="Aptos Display"/>
      <family val="2"/>
    </font>
    <font>
      <b/>
      <sz val="11"/>
      <color theme="8" tint="-0.499984740745262"/>
      <name val="Aptos Display"/>
      <family val="2"/>
    </font>
    <font>
      <b/>
      <sz val="16"/>
      <color rgb="FF002060"/>
      <name val="Aptos Display"/>
      <family val="2"/>
    </font>
    <font>
      <b/>
      <sz val="11"/>
      <color rgb="FF002060"/>
      <name val="Aptos Display"/>
      <family val="2"/>
    </font>
    <font>
      <b/>
      <sz val="14"/>
      <color theme="8" tint="-0.499984740745262"/>
      <name val="Aptos Display"/>
      <family val="2"/>
    </font>
    <font>
      <b/>
      <sz val="14"/>
      <color theme="0" tint="-0.249977111117893"/>
      <name val="Aptos Display"/>
      <family val="2"/>
    </font>
    <font>
      <b/>
      <sz val="13"/>
      <name val="Aptos Display"/>
      <family val="2"/>
    </font>
    <font>
      <b/>
      <sz val="13"/>
      <color rgb="FF002060"/>
      <name val="Aptos Display"/>
      <family val="2"/>
    </font>
    <font>
      <sz val="13"/>
      <color theme="1"/>
      <name val="Aptos Display"/>
      <family val="2"/>
    </font>
    <font>
      <b/>
      <sz val="13"/>
      <color theme="1"/>
      <name val="Aptos Display"/>
      <family val="2"/>
    </font>
    <font>
      <sz val="16"/>
      <color theme="1"/>
      <name val="Aptos Display"/>
      <family val="2"/>
    </font>
    <font>
      <sz val="13"/>
      <color rgb="FF000000"/>
      <name val="Aptos Display"/>
      <family val="2"/>
    </font>
    <font>
      <u/>
      <sz val="13"/>
      <color rgb="FF000000"/>
      <name val="Aptos Display"/>
      <family val="2"/>
    </font>
    <font>
      <u/>
      <sz val="13"/>
      <color theme="1"/>
      <name val="Aptos Display"/>
      <family val="2"/>
    </font>
    <font>
      <b/>
      <sz val="16"/>
      <color theme="0"/>
      <name val="Aptos Display"/>
      <family val="2"/>
    </font>
    <font>
      <b/>
      <sz val="14"/>
      <color theme="0" tint="-0.499984740745262"/>
      <name val="Aptos Display"/>
      <family val="2"/>
    </font>
    <font>
      <sz val="12"/>
      <color theme="1"/>
      <name val="Aptos Display"/>
    </font>
  </fonts>
  <fills count="9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  <fill>
      <patternFill patternType="solid">
        <fgColor rgb="FF203764"/>
        <bgColor rgb="FF000000"/>
      </patternFill>
    </fill>
    <fill>
      <patternFill patternType="solid">
        <fgColor theme="0" tint="-0.34998626667073579"/>
        <bgColor indexed="64"/>
      </patternFill>
    </fill>
    <fill>
      <patternFill patternType="solid">
        <fgColor rgb="FF002060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6" tint="0.59999389629810485"/>
        <bgColor indexed="64"/>
      </patternFill>
    </fill>
    <fill>
      <patternFill patternType="solid">
        <fgColor theme="4" tint="0.59999389629810485"/>
        <bgColor indexed="64"/>
      </patternFill>
    </fill>
  </fills>
  <borders count="38">
    <border>
      <left/>
      <right/>
      <top/>
      <bottom/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/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/>
      <right style="medium">
        <color indexed="64"/>
      </right>
      <top/>
      <bottom/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/>
      <top/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medium">
        <color indexed="64"/>
      </top>
      <bottom style="medium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theme="1"/>
      </left>
      <right style="thin">
        <color theme="1"/>
      </right>
      <top style="thin">
        <color theme="1"/>
      </top>
      <bottom style="thin">
        <color theme="1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theme="1"/>
      </right>
      <top style="medium">
        <color indexed="64"/>
      </top>
      <bottom style="medium">
        <color indexed="64"/>
      </bottom>
      <diagonal/>
    </border>
    <border>
      <left style="thin">
        <color theme="1"/>
      </left>
      <right style="thin">
        <color theme="1"/>
      </right>
      <top style="medium">
        <color indexed="64"/>
      </top>
      <bottom style="medium">
        <color indexed="64"/>
      </bottom>
      <diagonal/>
    </border>
    <border>
      <left style="thin">
        <color theme="1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/>
      <top style="medium">
        <color indexed="64"/>
      </top>
      <bottom style="thin">
        <color indexed="64"/>
      </bottom>
      <diagonal/>
    </border>
    <border>
      <left style="thin">
        <color theme="1"/>
      </left>
      <right style="thin">
        <color theme="1"/>
      </right>
      <top style="medium">
        <color indexed="64"/>
      </top>
      <bottom style="thin">
        <color theme="1"/>
      </bottom>
      <diagonal/>
    </border>
    <border>
      <left style="thin">
        <color theme="1"/>
      </left>
      <right style="medium">
        <color indexed="64"/>
      </right>
      <top style="medium">
        <color indexed="64"/>
      </top>
      <bottom style="thin">
        <color theme="1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theme="1"/>
      </left>
      <right style="medium">
        <color indexed="64"/>
      </right>
      <top style="thin">
        <color theme="1"/>
      </top>
      <bottom style="thin">
        <color theme="1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 style="thin">
        <color theme="1"/>
      </left>
      <right style="thin">
        <color theme="1"/>
      </right>
      <top style="thin">
        <color theme="1"/>
      </top>
      <bottom style="medium">
        <color indexed="64"/>
      </bottom>
      <diagonal/>
    </border>
    <border>
      <left style="thin">
        <color theme="1"/>
      </left>
      <right style="medium">
        <color indexed="64"/>
      </right>
      <top style="thin">
        <color theme="1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</borders>
  <cellStyleXfs count="1">
    <xf numFmtId="0" fontId="0" fillId="0" borderId="0"/>
  </cellStyleXfs>
  <cellXfs count="134">
    <xf numFmtId="0" fontId="0" fillId="0" borderId="0" xfId="0"/>
    <xf numFmtId="0" fontId="3" fillId="0" borderId="0" xfId="0" applyFont="1"/>
    <xf numFmtId="0" fontId="5" fillId="0" borderId="0" xfId="0" applyFont="1"/>
    <xf numFmtId="0" fontId="6" fillId="0" borderId="0" xfId="0" applyFont="1"/>
    <xf numFmtId="0" fontId="7" fillId="0" borderId="0" xfId="0" applyFont="1"/>
    <xf numFmtId="0" fontId="8" fillId="0" borderId="0" xfId="0" applyFont="1"/>
    <xf numFmtId="0" fontId="9" fillId="0" borderId="0" xfId="0" applyFont="1" applyAlignment="1">
      <alignment wrapText="1"/>
    </xf>
    <xf numFmtId="0" fontId="2" fillId="0" borderId="0" xfId="0" applyFont="1" applyAlignment="1">
      <alignment horizontal="center" vertical="top"/>
    </xf>
    <xf numFmtId="0" fontId="3" fillId="0" borderId="0" xfId="0" applyFont="1" applyAlignment="1">
      <alignment vertical="top"/>
    </xf>
    <xf numFmtId="0" fontId="2" fillId="2" borderId="6" xfId="0" applyFont="1" applyFill="1" applyBorder="1" applyAlignment="1">
      <alignment horizontal="center" vertical="center"/>
    </xf>
    <xf numFmtId="0" fontId="2" fillId="2" borderId="7" xfId="0" applyFont="1" applyFill="1" applyBorder="1" applyAlignment="1">
      <alignment horizontal="center" vertical="center"/>
    </xf>
    <xf numFmtId="0" fontId="2" fillId="0" borderId="0" xfId="0" applyFont="1" applyAlignment="1">
      <alignment horizontal="center" vertical="center"/>
    </xf>
    <xf numFmtId="0" fontId="12" fillId="2" borderId="10" xfId="0" applyFont="1" applyFill="1" applyBorder="1"/>
    <xf numFmtId="0" fontId="3" fillId="2" borderId="11" xfId="0" applyFont="1" applyFill="1" applyBorder="1"/>
    <xf numFmtId="0" fontId="2" fillId="2" borderId="8" xfId="0" applyFont="1" applyFill="1" applyBorder="1" applyAlignment="1">
      <alignment horizontal="center" vertical="center"/>
    </xf>
    <xf numFmtId="0" fontId="3" fillId="2" borderId="9" xfId="0" applyFont="1" applyFill="1" applyBorder="1" applyAlignment="1">
      <alignment horizontal="left"/>
    </xf>
    <xf numFmtId="0" fontId="3" fillId="2" borderId="12" xfId="0" applyFont="1" applyFill="1" applyBorder="1"/>
    <xf numFmtId="0" fontId="14" fillId="4" borderId="2" xfId="0" applyFont="1" applyFill="1" applyBorder="1" applyAlignment="1">
      <alignment horizontal="right" vertical="center"/>
    </xf>
    <xf numFmtId="0" fontId="13" fillId="4" borderId="1" xfId="0" applyFont="1" applyFill="1" applyBorder="1" applyAlignment="1">
      <alignment vertical="center"/>
    </xf>
    <xf numFmtId="0" fontId="3" fillId="4" borderId="2" xfId="0" applyFont="1" applyFill="1" applyBorder="1" applyAlignment="1">
      <alignment vertical="center"/>
    </xf>
    <xf numFmtId="0" fontId="13" fillId="0" borderId="0" xfId="0" applyFont="1" applyAlignment="1">
      <alignment vertical="center"/>
    </xf>
    <xf numFmtId="0" fontId="3" fillId="0" borderId="0" xfId="0" applyFont="1" applyAlignment="1">
      <alignment vertical="center"/>
    </xf>
    <xf numFmtId="0" fontId="7" fillId="4" borderId="1" xfId="0" applyFont="1" applyFill="1" applyBorder="1" applyAlignment="1">
      <alignment vertical="center"/>
    </xf>
    <xf numFmtId="0" fontId="17" fillId="4" borderId="2" xfId="0" applyFont="1" applyFill="1" applyBorder="1" applyAlignment="1">
      <alignment horizontal="right" vertical="center"/>
    </xf>
    <xf numFmtId="0" fontId="7" fillId="4" borderId="2" xfId="0" applyFont="1" applyFill="1" applyBorder="1" applyAlignment="1">
      <alignment horizontal="right" vertical="center"/>
    </xf>
    <xf numFmtId="0" fontId="5" fillId="4" borderId="2" xfId="0" applyFont="1" applyFill="1" applyBorder="1" applyAlignment="1">
      <alignment vertical="center"/>
    </xf>
    <xf numFmtId="0" fontId="7" fillId="0" borderId="0" xfId="0" applyFont="1" applyAlignment="1">
      <alignment vertical="center"/>
    </xf>
    <xf numFmtId="0" fontId="5" fillId="0" borderId="0" xfId="0" applyFont="1" applyAlignment="1">
      <alignment vertical="center"/>
    </xf>
    <xf numFmtId="164" fontId="7" fillId="4" borderId="5" xfId="0" applyNumberFormat="1" applyFont="1" applyFill="1" applyBorder="1" applyAlignment="1" applyProtection="1">
      <alignment horizontal="right" vertical="center"/>
      <protection hidden="1"/>
    </xf>
    <xf numFmtId="0" fontId="21" fillId="0" borderId="0" xfId="0" applyFont="1" applyAlignment="1">
      <alignment horizontal="center" vertical="center"/>
    </xf>
    <xf numFmtId="0" fontId="21" fillId="0" borderId="0" xfId="0" applyFont="1"/>
    <xf numFmtId="49" fontId="6" fillId="0" borderId="13" xfId="0" applyNumberFormat="1" applyFont="1" applyBorder="1" applyAlignment="1" applyProtection="1">
      <alignment horizontal="left" vertical="center" wrapText="1"/>
      <protection locked="0"/>
    </xf>
    <xf numFmtId="49" fontId="6" fillId="0" borderId="13" xfId="0" applyNumberFormat="1" applyFont="1" applyBorder="1" applyAlignment="1" applyProtection="1">
      <alignment vertical="center" wrapText="1"/>
      <protection locked="0"/>
    </xf>
    <xf numFmtId="44" fontId="6" fillId="0" borderId="15" xfId="0" applyNumberFormat="1" applyFont="1" applyBorder="1" applyAlignment="1" applyProtection="1">
      <alignment wrapText="1"/>
      <protection locked="0"/>
    </xf>
    <xf numFmtId="49" fontId="6" fillId="0" borderId="16" xfId="0" applyNumberFormat="1" applyFont="1" applyBorder="1" applyAlignment="1" applyProtection="1">
      <alignment vertical="center" wrapText="1"/>
      <protection locked="0"/>
    </xf>
    <xf numFmtId="49" fontId="6" fillId="0" borderId="16" xfId="0" applyNumberFormat="1" applyFont="1" applyBorder="1" applyAlignment="1" applyProtection="1">
      <alignment wrapText="1"/>
      <protection locked="0"/>
    </xf>
    <xf numFmtId="44" fontId="6" fillId="0" borderId="16" xfId="0" applyNumberFormat="1" applyFont="1" applyBorder="1" applyAlignment="1" applyProtection="1">
      <alignment wrapText="1"/>
      <protection locked="0"/>
    </xf>
    <xf numFmtId="49" fontId="6" fillId="0" borderId="0" xfId="0" applyNumberFormat="1" applyFont="1" applyProtection="1">
      <protection locked="0"/>
    </xf>
    <xf numFmtId="0" fontId="6" fillId="0" borderId="13" xfId="0" applyFont="1" applyBorder="1" applyAlignment="1">
      <alignment horizontal="left" vertical="center" wrapText="1"/>
    </xf>
    <xf numFmtId="0" fontId="6" fillId="0" borderId="16" xfId="0" applyFont="1" applyBorder="1"/>
    <xf numFmtId="0" fontId="19" fillId="2" borderId="18" xfId="0" applyFont="1" applyFill="1" applyBorder="1" applyAlignment="1">
      <alignment horizontal="center" vertical="center" wrapText="1"/>
    </xf>
    <xf numFmtId="0" fontId="19" fillId="2" borderId="19" xfId="0" applyFont="1" applyFill="1" applyBorder="1" applyAlignment="1">
      <alignment horizontal="center" vertical="center" wrapText="1"/>
    </xf>
    <xf numFmtId="49" fontId="6" fillId="0" borderId="23" xfId="0" applyNumberFormat="1" applyFont="1" applyBorder="1" applyAlignment="1" applyProtection="1">
      <alignment horizontal="left" vertical="center" wrapText="1"/>
      <protection locked="0"/>
    </xf>
    <xf numFmtId="49" fontId="6" fillId="0" borderId="23" xfId="0" applyNumberFormat="1" applyFont="1" applyBorder="1" applyAlignment="1" applyProtection="1">
      <alignment vertical="center" wrapText="1"/>
      <protection locked="0"/>
    </xf>
    <xf numFmtId="44" fontId="6" fillId="0" borderId="24" xfId="0" applyNumberFormat="1" applyFont="1" applyBorder="1" applyAlignment="1" applyProtection="1">
      <alignment wrapText="1"/>
      <protection locked="0"/>
    </xf>
    <xf numFmtId="49" fontId="6" fillId="0" borderId="25" xfId="0" applyNumberFormat="1" applyFont="1" applyBorder="1" applyAlignment="1" applyProtection="1">
      <alignment vertical="center" wrapText="1"/>
      <protection locked="0"/>
    </xf>
    <xf numFmtId="49" fontId="6" fillId="0" borderId="25" xfId="0" applyNumberFormat="1" applyFont="1" applyBorder="1" applyAlignment="1" applyProtection="1">
      <alignment wrapText="1"/>
      <protection locked="0"/>
    </xf>
    <xf numFmtId="44" fontId="6" fillId="0" borderId="25" xfId="0" applyNumberFormat="1" applyFont="1" applyBorder="1" applyAlignment="1" applyProtection="1">
      <alignment wrapText="1"/>
      <protection locked="0"/>
    </xf>
    <xf numFmtId="49" fontId="6" fillId="0" borderId="30" xfId="0" applyNumberFormat="1" applyFont="1" applyBorder="1" applyAlignment="1" applyProtection="1">
      <alignment horizontal="left" vertical="center" wrapText="1"/>
      <protection locked="0"/>
    </xf>
    <xf numFmtId="49" fontId="6" fillId="0" borderId="30" xfId="0" applyNumberFormat="1" applyFont="1" applyBorder="1" applyAlignment="1" applyProtection="1">
      <alignment vertical="center" wrapText="1"/>
      <protection locked="0"/>
    </xf>
    <xf numFmtId="44" fontId="6" fillId="0" borderId="31" xfId="0" applyNumberFormat="1" applyFont="1" applyBorder="1" applyAlignment="1" applyProtection="1">
      <alignment wrapText="1"/>
      <protection locked="0"/>
    </xf>
    <xf numFmtId="49" fontId="6" fillId="0" borderId="32" xfId="0" applyNumberFormat="1" applyFont="1" applyBorder="1" applyAlignment="1" applyProtection="1">
      <alignment vertical="center" wrapText="1"/>
      <protection locked="0"/>
    </xf>
    <xf numFmtId="49" fontId="6" fillId="0" borderId="32" xfId="0" applyNumberFormat="1" applyFont="1" applyBorder="1" applyAlignment="1" applyProtection="1">
      <alignment wrapText="1"/>
      <protection locked="0"/>
    </xf>
    <xf numFmtId="44" fontId="6" fillId="0" borderId="32" xfId="0" applyNumberFormat="1" applyFont="1" applyBorder="1" applyAlignment="1" applyProtection="1">
      <alignment wrapText="1"/>
      <protection locked="0"/>
    </xf>
    <xf numFmtId="0" fontId="3" fillId="0" borderId="0" xfId="0" applyFont="1" applyAlignment="1">
      <alignment horizontal="left"/>
    </xf>
    <xf numFmtId="0" fontId="15" fillId="2" borderId="4" xfId="0" applyFont="1" applyFill="1" applyBorder="1" applyAlignment="1">
      <alignment horizontal="center" vertical="center"/>
    </xf>
    <xf numFmtId="0" fontId="19" fillId="2" borderId="17" xfId="0" applyFont="1" applyFill="1" applyBorder="1" applyAlignment="1">
      <alignment horizontal="center" vertical="center" wrapText="1"/>
    </xf>
    <xf numFmtId="0" fontId="7" fillId="2" borderId="9" xfId="0" applyFont="1" applyFill="1" applyBorder="1" applyAlignment="1">
      <alignment vertical="center"/>
    </xf>
    <xf numFmtId="0" fontId="22" fillId="0" borderId="0" xfId="0" applyFont="1" applyAlignment="1">
      <alignment horizontal="center" vertical="center"/>
    </xf>
    <xf numFmtId="0" fontId="22" fillId="0" borderId="0" xfId="0" applyFont="1"/>
    <xf numFmtId="49" fontId="6" fillId="0" borderId="13" xfId="0" applyNumberFormat="1" applyFont="1" applyBorder="1" applyAlignment="1" applyProtection="1">
      <alignment wrapText="1"/>
      <protection locked="0"/>
    </xf>
    <xf numFmtId="0" fontId="6" fillId="0" borderId="13" xfId="0" applyFont="1" applyBorder="1"/>
    <xf numFmtId="0" fontId="22" fillId="2" borderId="18" xfId="0" applyFont="1" applyFill="1" applyBorder="1" applyAlignment="1">
      <alignment horizontal="center" vertical="center" wrapText="1"/>
    </xf>
    <xf numFmtId="49" fontId="6" fillId="0" borderId="23" xfId="0" applyNumberFormat="1" applyFont="1" applyBorder="1" applyAlignment="1" applyProtection="1">
      <alignment wrapText="1"/>
      <protection locked="0"/>
    </xf>
    <xf numFmtId="49" fontId="6" fillId="0" borderId="30" xfId="0" applyNumberFormat="1" applyFont="1" applyBorder="1" applyAlignment="1" applyProtection="1">
      <alignment wrapText="1"/>
      <protection locked="0"/>
    </xf>
    <xf numFmtId="44" fontId="6" fillId="0" borderId="23" xfId="0" applyNumberFormat="1" applyFont="1" applyBorder="1" applyAlignment="1" applyProtection="1">
      <alignment vertical="center" wrapText="1"/>
      <protection locked="0"/>
    </xf>
    <xf numFmtId="44" fontId="6" fillId="0" borderId="13" xfId="0" applyNumberFormat="1" applyFont="1" applyBorder="1" applyAlignment="1" applyProtection="1">
      <alignment vertical="center"/>
      <protection locked="0" hidden="1"/>
    </xf>
    <xf numFmtId="44" fontId="6" fillId="0" borderId="13" xfId="0" applyNumberFormat="1" applyFont="1" applyBorder="1" applyAlignment="1" applyProtection="1">
      <alignment vertical="center" wrapText="1"/>
      <protection locked="0"/>
    </xf>
    <xf numFmtId="44" fontId="6" fillId="0" borderId="30" xfId="0" applyNumberFormat="1" applyFont="1" applyBorder="1" applyAlignment="1" applyProtection="1">
      <alignment vertical="center" wrapText="1"/>
      <protection locked="0"/>
    </xf>
    <xf numFmtId="0" fontId="20" fillId="7" borderId="20" xfId="0" applyFont="1" applyFill="1" applyBorder="1" applyAlignment="1">
      <alignment horizontal="center" vertical="center" wrapText="1"/>
    </xf>
    <xf numFmtId="0" fontId="20" fillId="7" borderId="21" xfId="0" applyFont="1" applyFill="1" applyBorder="1" applyAlignment="1">
      <alignment horizontal="center" vertical="center"/>
    </xf>
    <xf numFmtId="0" fontId="20" fillId="7" borderId="18" xfId="0" applyFont="1" applyFill="1" applyBorder="1" applyAlignment="1">
      <alignment horizontal="center" vertical="center" wrapText="1"/>
    </xf>
    <xf numFmtId="0" fontId="20" fillId="7" borderId="34" xfId="0" applyFont="1" applyFill="1" applyBorder="1" applyAlignment="1">
      <alignment horizontal="center" vertical="center"/>
    </xf>
    <xf numFmtId="0" fontId="23" fillId="0" borderId="0" xfId="0" applyFont="1"/>
    <xf numFmtId="0" fontId="7" fillId="8" borderId="0" xfId="0" applyFont="1" applyFill="1"/>
    <xf numFmtId="0" fontId="5" fillId="8" borderId="0" xfId="0" applyFont="1" applyFill="1"/>
    <xf numFmtId="0" fontId="22" fillId="6" borderId="0" xfId="0" applyFont="1" applyFill="1"/>
    <xf numFmtId="0" fontId="21" fillId="6" borderId="0" xfId="0" applyFont="1" applyFill="1"/>
    <xf numFmtId="0" fontId="24" fillId="0" borderId="0" xfId="0" applyFont="1"/>
    <xf numFmtId="0" fontId="21" fillId="0" borderId="0" xfId="0" applyFont="1" applyAlignment="1">
      <alignment wrapText="1"/>
    </xf>
    <xf numFmtId="0" fontId="25" fillId="0" borderId="0" xfId="0" applyFont="1"/>
    <xf numFmtId="0" fontId="26" fillId="0" borderId="0" xfId="0" applyFont="1"/>
    <xf numFmtId="0" fontId="13" fillId="0" borderId="6" xfId="0" applyFont="1" applyBorder="1" applyAlignment="1">
      <alignment vertical="center"/>
    </xf>
    <xf numFmtId="0" fontId="14" fillId="0" borderId="2" xfId="0" applyFont="1" applyBorder="1" applyAlignment="1">
      <alignment horizontal="right" vertical="center"/>
    </xf>
    <xf numFmtId="0" fontId="7" fillId="0" borderId="2" xfId="0" applyFont="1" applyBorder="1" applyAlignment="1">
      <alignment horizontal="right" vertical="center"/>
    </xf>
    <xf numFmtId="164" fontId="7" fillId="0" borderId="2" xfId="0" applyNumberFormat="1" applyFont="1" applyBorder="1" applyAlignment="1" applyProtection="1">
      <alignment horizontal="right" vertical="center"/>
      <protection hidden="1"/>
    </xf>
    <xf numFmtId="0" fontId="3" fillId="0" borderId="2" xfId="0" applyFont="1" applyBorder="1" applyAlignment="1">
      <alignment vertical="center"/>
    </xf>
    <xf numFmtId="0" fontId="27" fillId="5" borderId="6" xfId="0" applyFont="1" applyFill="1" applyBorder="1" applyAlignment="1" applyProtection="1">
      <alignment vertical="center"/>
      <protection locked="0"/>
    </xf>
    <xf numFmtId="0" fontId="2" fillId="0" borderId="0" xfId="0" applyFont="1" applyAlignment="1">
      <alignment horizontal="right"/>
    </xf>
    <xf numFmtId="0" fontId="4" fillId="3" borderId="0" xfId="0" applyFont="1" applyFill="1" applyAlignment="1">
      <alignment horizontal="center" vertical="center"/>
    </xf>
    <xf numFmtId="0" fontId="9" fillId="0" borderId="0" xfId="0" applyFont="1" applyAlignment="1">
      <alignment horizontal="left" wrapText="1"/>
    </xf>
    <xf numFmtId="0" fontId="15" fillId="2" borderId="6" xfId="0" applyFont="1" applyFill="1" applyBorder="1" applyAlignment="1">
      <alignment horizontal="center" vertical="center" wrapText="1"/>
    </xf>
    <xf numFmtId="0" fontId="15" fillId="2" borderId="7" xfId="0" applyFont="1" applyFill="1" applyBorder="1" applyAlignment="1">
      <alignment horizontal="center" vertical="center" wrapText="1"/>
    </xf>
    <xf numFmtId="0" fontId="15" fillId="2" borderId="8" xfId="0" applyFont="1" applyFill="1" applyBorder="1" applyAlignment="1">
      <alignment horizontal="center" vertical="center" wrapText="1"/>
    </xf>
    <xf numFmtId="0" fontId="15" fillId="7" borderId="6" xfId="0" applyFont="1" applyFill="1" applyBorder="1" applyAlignment="1">
      <alignment horizontal="center" vertical="center"/>
    </xf>
    <xf numFmtId="0" fontId="15" fillId="7" borderId="7" xfId="0" applyFont="1" applyFill="1" applyBorder="1" applyAlignment="1">
      <alignment horizontal="center" vertical="center"/>
    </xf>
    <xf numFmtId="0" fontId="15" fillId="7" borderId="8" xfId="0" applyFont="1" applyFill="1" applyBorder="1" applyAlignment="1">
      <alignment horizontal="center" vertical="center"/>
    </xf>
    <xf numFmtId="0" fontId="19" fillId="2" borderId="18" xfId="0" applyFont="1" applyFill="1" applyBorder="1" applyAlignment="1">
      <alignment horizontal="center" vertical="center" wrapText="1"/>
    </xf>
    <xf numFmtId="0" fontId="6" fillId="0" borderId="22" xfId="0" quotePrefix="1" applyFont="1" applyBorder="1" applyAlignment="1" applyProtection="1">
      <alignment horizontal="left" vertical="top" wrapText="1"/>
      <protection locked="0"/>
    </xf>
    <xf numFmtId="0" fontId="6" fillId="0" borderId="27" xfId="0" quotePrefix="1" applyFont="1" applyBorder="1" applyAlignment="1" applyProtection="1">
      <alignment horizontal="left" vertical="top" wrapText="1"/>
      <protection locked="0"/>
    </xf>
    <xf numFmtId="0" fontId="6" fillId="0" borderId="29" xfId="0" quotePrefix="1" applyFont="1" applyBorder="1" applyAlignment="1" applyProtection="1">
      <alignment horizontal="left" vertical="top" wrapText="1"/>
      <protection locked="0"/>
    </xf>
    <xf numFmtId="49" fontId="6" fillId="0" borderId="23" xfId="0" applyNumberFormat="1" applyFont="1" applyBorder="1" applyAlignment="1" applyProtection="1">
      <alignment horizontal="left" vertical="center" wrapText="1"/>
      <protection locked="0"/>
    </xf>
    <xf numFmtId="49" fontId="6" fillId="0" borderId="13" xfId="0" applyNumberFormat="1" applyFont="1" applyBorder="1" applyAlignment="1" applyProtection="1">
      <alignment horizontal="left" vertical="center" wrapText="1"/>
      <protection locked="0"/>
    </xf>
    <xf numFmtId="49" fontId="6" fillId="0" borderId="30" xfId="0" applyNumberFormat="1" applyFont="1" applyBorder="1" applyAlignment="1" applyProtection="1">
      <alignment horizontal="left" vertical="center" wrapText="1"/>
      <protection locked="0"/>
    </xf>
    <xf numFmtId="49" fontId="6" fillId="0" borderId="23" xfId="0" applyNumberFormat="1" applyFont="1" applyBorder="1" applyAlignment="1" applyProtection="1">
      <alignment horizontal="left" vertical="top" wrapText="1"/>
      <protection locked="0"/>
    </xf>
    <xf numFmtId="49" fontId="6" fillId="0" borderId="13" xfId="0" applyNumberFormat="1" applyFont="1" applyBorder="1" applyAlignment="1" applyProtection="1">
      <alignment horizontal="left" vertical="top" wrapText="1"/>
      <protection locked="0"/>
    </xf>
    <xf numFmtId="49" fontId="6" fillId="0" borderId="30" xfId="0" applyNumberFormat="1" applyFont="1" applyBorder="1" applyAlignment="1" applyProtection="1">
      <alignment horizontal="left" vertical="top" wrapText="1"/>
      <protection locked="0"/>
    </xf>
    <xf numFmtId="49" fontId="6" fillId="0" borderId="25" xfId="0" applyNumberFormat="1" applyFont="1" applyBorder="1" applyAlignment="1" applyProtection="1">
      <alignment horizontal="left" vertical="top" wrapText="1"/>
      <protection locked="0"/>
    </xf>
    <xf numFmtId="49" fontId="6" fillId="0" borderId="16" xfId="0" applyNumberFormat="1" applyFont="1" applyBorder="1" applyAlignment="1" applyProtection="1">
      <alignment horizontal="left" vertical="top" wrapText="1"/>
      <protection locked="0"/>
    </xf>
    <xf numFmtId="49" fontId="6" fillId="0" borderId="32" xfId="0" applyNumberFormat="1" applyFont="1" applyBorder="1" applyAlignment="1" applyProtection="1">
      <alignment horizontal="left" vertical="top" wrapText="1"/>
      <protection locked="0"/>
    </xf>
    <xf numFmtId="49" fontId="6" fillId="0" borderId="25" xfId="0" quotePrefix="1" applyNumberFormat="1" applyFont="1" applyBorder="1" applyAlignment="1" applyProtection="1">
      <alignment horizontal="left" vertical="top" wrapText="1"/>
      <protection locked="0"/>
    </xf>
    <xf numFmtId="49" fontId="6" fillId="0" borderId="16" xfId="0" quotePrefix="1" applyNumberFormat="1" applyFont="1" applyBorder="1" applyAlignment="1" applyProtection="1">
      <alignment horizontal="left" vertical="top" wrapText="1"/>
      <protection locked="0"/>
    </xf>
    <xf numFmtId="49" fontId="6" fillId="0" borderId="32" xfId="0" quotePrefix="1" applyNumberFormat="1" applyFont="1" applyBorder="1" applyAlignment="1" applyProtection="1">
      <alignment horizontal="left" vertical="top" wrapText="1"/>
      <protection locked="0"/>
    </xf>
    <xf numFmtId="49" fontId="6" fillId="0" borderId="26" xfId="0" applyNumberFormat="1" applyFont="1" applyBorder="1" applyProtection="1">
      <protection locked="0"/>
    </xf>
    <xf numFmtId="49" fontId="6" fillId="0" borderId="28" xfId="0" applyNumberFormat="1" applyFont="1" applyBorder="1" applyProtection="1">
      <protection locked="0"/>
    </xf>
    <xf numFmtId="49" fontId="6" fillId="0" borderId="33" xfId="0" applyNumberFormat="1" applyFont="1" applyBorder="1" applyProtection="1">
      <protection locked="0"/>
    </xf>
    <xf numFmtId="0" fontId="10" fillId="0" borderId="0" xfId="0" applyFont="1" applyAlignment="1">
      <alignment horizontal="right"/>
    </xf>
    <xf numFmtId="0" fontId="11" fillId="0" borderId="0" xfId="0" applyFont="1" applyAlignment="1">
      <alignment horizontal="right"/>
    </xf>
    <xf numFmtId="0" fontId="7" fillId="0" borderId="13" xfId="0" applyFont="1" applyBorder="1" applyAlignment="1">
      <alignment horizontal="left" vertical="center"/>
    </xf>
    <xf numFmtId="0" fontId="15" fillId="2" borderId="14" xfId="0" applyFont="1" applyFill="1" applyBorder="1" applyAlignment="1">
      <alignment horizontal="center" vertical="center" wrapText="1"/>
    </xf>
    <xf numFmtId="0" fontId="15" fillId="2" borderId="2" xfId="0" applyFont="1" applyFill="1" applyBorder="1" applyAlignment="1">
      <alignment horizontal="center" vertical="center" wrapText="1"/>
    </xf>
    <xf numFmtId="0" fontId="15" fillId="7" borderId="1" xfId="0" applyFont="1" applyFill="1" applyBorder="1" applyAlignment="1">
      <alignment horizontal="center" vertical="center"/>
    </xf>
    <xf numFmtId="0" fontId="15" fillId="7" borderId="2" xfId="0" applyFont="1" applyFill="1" applyBorder="1" applyAlignment="1">
      <alignment horizontal="center" vertical="center"/>
    </xf>
    <xf numFmtId="0" fontId="15" fillId="7" borderId="3" xfId="0" applyFont="1" applyFill="1" applyBorder="1" applyAlignment="1">
      <alignment horizontal="center" vertical="center"/>
    </xf>
    <xf numFmtId="0" fontId="22" fillId="2" borderId="18" xfId="0" applyFont="1" applyFill="1" applyBorder="1" applyAlignment="1">
      <alignment horizontal="center" vertical="center" wrapText="1"/>
    </xf>
    <xf numFmtId="49" fontId="6" fillId="0" borderId="23" xfId="0" quotePrefix="1" applyNumberFormat="1" applyFont="1" applyBorder="1" applyAlignment="1" applyProtection="1">
      <alignment horizontal="left" vertical="top" wrapText="1"/>
      <protection locked="0"/>
    </xf>
    <xf numFmtId="49" fontId="6" fillId="0" borderId="13" xfId="0" quotePrefix="1" applyNumberFormat="1" applyFont="1" applyBorder="1" applyAlignment="1" applyProtection="1">
      <alignment horizontal="left" vertical="top" wrapText="1"/>
      <protection locked="0"/>
    </xf>
    <xf numFmtId="49" fontId="6" fillId="0" borderId="30" xfId="0" quotePrefix="1" applyNumberFormat="1" applyFont="1" applyBorder="1" applyAlignment="1" applyProtection="1">
      <alignment horizontal="left" vertical="top" wrapText="1"/>
      <protection locked="0"/>
    </xf>
    <xf numFmtId="49" fontId="6" fillId="0" borderId="35" xfId="0" applyNumberFormat="1" applyFont="1" applyBorder="1" applyAlignment="1" applyProtection="1">
      <alignment horizontal="left" vertical="top" wrapText="1"/>
      <protection locked="0"/>
    </xf>
    <xf numFmtId="49" fontId="6" fillId="0" borderId="36" xfId="0" applyNumberFormat="1" applyFont="1" applyBorder="1" applyAlignment="1" applyProtection="1">
      <alignment horizontal="left" vertical="top" wrapText="1"/>
      <protection locked="0"/>
    </xf>
    <xf numFmtId="49" fontId="6" fillId="0" borderId="37" xfId="0" applyNumberFormat="1" applyFont="1" applyBorder="1" applyAlignment="1" applyProtection="1">
      <alignment horizontal="left" vertical="top" wrapText="1"/>
      <protection locked="0"/>
    </xf>
    <xf numFmtId="49" fontId="29" fillId="0" borderId="23" xfId="0" applyNumberFormat="1" applyFont="1" applyBorder="1" applyAlignment="1" applyProtection="1">
      <alignment horizontal="left" vertical="center" wrapText="1"/>
      <protection locked="0"/>
    </xf>
    <xf numFmtId="49" fontId="29" fillId="0" borderId="13" xfId="0" applyNumberFormat="1" applyFont="1" applyBorder="1" applyAlignment="1" applyProtection="1">
      <alignment horizontal="left" vertical="center" wrapText="1"/>
      <protection locked="0"/>
    </xf>
    <xf numFmtId="49" fontId="29" fillId="0" borderId="30" xfId="0" applyNumberFormat="1" applyFont="1" applyBorder="1" applyAlignment="1" applyProtection="1">
      <alignment horizontal="left" vertical="center" wrapText="1"/>
      <protection locked="0"/>
    </xf>
  </cellXfs>
  <cellStyles count="1">
    <cellStyle name="Normal" xfId="0" builtinId="0"/>
  </cellStyles>
  <dxfs count="0"/>
  <tableStyles count="0" defaultTableStyle="TableStyleMedium2" defaultPivotStyle="PivotStyleLight16"/>
  <colors>
    <mruColors>
      <color rgb="FF002060"/>
      <color rgb="FFFFFFCC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microsoft.com/office/2017/10/relationships/person" Target="persons/person.xml"/><Relationship Id="rId13" Type="http://schemas.openxmlformats.org/officeDocument/2006/relationships/customXml" Target="../customXml/item4.xml"/><Relationship Id="rId3" Type="http://schemas.openxmlformats.org/officeDocument/2006/relationships/worksheet" Target="worksheets/sheet3.xml"/><Relationship Id="rId7" Type="http://schemas.openxmlformats.org/officeDocument/2006/relationships/sharedStrings" Target="sharedStrings.xml"/><Relationship Id="rId12" Type="http://schemas.openxmlformats.org/officeDocument/2006/relationships/customXml" Target="../customXml/item3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tyles" Target="styles.xml"/><Relationship Id="rId11" Type="http://schemas.openxmlformats.org/officeDocument/2006/relationships/customXml" Target="../customXml/item2.xml"/><Relationship Id="rId5" Type="http://schemas.openxmlformats.org/officeDocument/2006/relationships/theme" Target="theme/theme1.xml"/><Relationship Id="rId10" Type="http://schemas.openxmlformats.org/officeDocument/2006/relationships/customXml" Target="../customXml/item1.xml"/><Relationship Id="rId4" Type="http://schemas.openxmlformats.org/officeDocument/2006/relationships/worksheet" Target="worksheets/sheet4.xml"/><Relationship Id="rId9" Type="http://schemas.openxmlformats.org/officeDocument/2006/relationships/calcChain" Target="calcChain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21167</xdr:rowOff>
    </xdr:from>
    <xdr:to>
      <xdr:col>2</xdr:col>
      <xdr:colOff>581120</xdr:colOff>
      <xdr:row>3</xdr:row>
      <xdr:rowOff>226483</xdr:rowOff>
    </xdr:to>
    <xdr:pic>
      <xdr:nvPicPr>
        <xdr:cNvPr id="3" name="Image 2">
          <a:extLst>
            <a:ext uri="{FF2B5EF4-FFF2-40B4-BE49-F238E27FC236}">
              <a16:creationId xmlns:a16="http://schemas.microsoft.com/office/drawing/2014/main" id="{7711627D-91E8-4279-87D1-CD199445DA5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21167"/>
          <a:ext cx="1824662" cy="832908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30386</xdr:colOff>
      <xdr:row>0</xdr:row>
      <xdr:rowOff>0</xdr:rowOff>
    </xdr:from>
    <xdr:to>
      <xdr:col>0</xdr:col>
      <xdr:colOff>2335958</xdr:colOff>
      <xdr:row>3</xdr:row>
      <xdr:rowOff>125639</xdr:rowOff>
    </xdr:to>
    <xdr:pic>
      <xdr:nvPicPr>
        <xdr:cNvPr id="2" name="Image 1">
          <a:extLst>
            <a:ext uri="{FF2B5EF4-FFF2-40B4-BE49-F238E27FC236}">
              <a16:creationId xmlns:a16="http://schemas.microsoft.com/office/drawing/2014/main" id="{7E84213A-E184-4F3C-BF94-0B7A4536B2C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30386" y="0"/>
          <a:ext cx="2308747" cy="1074964"/>
        </a:xfrm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2293257</xdr:colOff>
      <xdr:row>3</xdr:row>
      <xdr:rowOff>124754</xdr:rowOff>
    </xdr:to>
    <xdr:pic>
      <xdr:nvPicPr>
        <xdr:cNvPr id="3" name="Image 2">
          <a:extLst>
            <a:ext uri="{FF2B5EF4-FFF2-40B4-BE49-F238E27FC236}">
              <a16:creationId xmlns:a16="http://schemas.microsoft.com/office/drawing/2014/main" id="{D9F65B31-30E1-48F7-B7B9-BCAFC9E3D55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2299607" cy="1070904"/>
        </a:xfrm>
        <a:prstGeom prst="rect">
          <a:avLst/>
        </a:prstGeom>
      </xdr:spPr>
    </xdr:pic>
    <xdr:clientData/>
  </xdr:twoCellAnchor>
</xdr:wsDr>
</file>

<file path=xl/persons/person.xml><?xml version="1.0" encoding="utf-8"?>
<personList xmlns="http://schemas.microsoft.com/office/spreadsheetml/2018/threadedcomments" xmlns:x="http://schemas.openxmlformats.org/spreadsheetml/2006/main"/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drawing" Target="../drawings/drawing2.xml"/><Relationship Id="rId2" Type="http://schemas.openxmlformats.org/officeDocument/2006/relationships/printerSettings" Target="../printerSettings/printerSettings3.bin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4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1730BAD-E3F8-4244-B119-D048B98B9C99}">
  <dimension ref="A3:T94"/>
  <sheetViews>
    <sheetView showGridLines="0" tabSelected="1" zoomScale="90" zoomScaleNormal="90" workbookViewId="0">
      <pane ySplit="5" topLeftCell="A6" activePane="bottomLeft" state="frozen"/>
      <selection pane="bottomLeft" activeCell="A7" sqref="A7"/>
    </sheetView>
  </sheetViews>
  <sheetFormatPr baseColWidth="10" defaultColWidth="8.6640625" defaultRowHeight="15.05" x14ac:dyDescent="0.3"/>
  <cols>
    <col min="1" max="4" width="8.6640625" style="1"/>
    <col min="5" max="5" width="9.6640625" style="1" customWidth="1"/>
    <col min="6" max="6" width="10.6640625" style="1" customWidth="1"/>
    <col min="7" max="7" width="8.6640625" style="1"/>
    <col min="8" max="8" width="4.5546875" style="1" customWidth="1"/>
    <col min="9" max="18" width="8.6640625" style="1"/>
    <col min="19" max="19" width="12.6640625" style="1" customWidth="1"/>
    <col min="20" max="16384" width="8.6640625" style="1"/>
  </cols>
  <sheetData>
    <row r="3" spans="1:19" ht="20.95" x14ac:dyDescent="0.4">
      <c r="A3" s="88" t="s">
        <v>1</v>
      </c>
      <c r="B3" s="88"/>
      <c r="C3" s="88"/>
      <c r="D3" s="88"/>
      <c r="E3" s="88"/>
      <c r="F3" s="88"/>
      <c r="G3" s="88"/>
      <c r="H3" s="88"/>
      <c r="I3" s="88"/>
      <c r="J3" s="88"/>
      <c r="K3" s="88"/>
      <c r="L3" s="88"/>
      <c r="M3" s="88"/>
      <c r="N3" s="88"/>
      <c r="O3" s="88"/>
      <c r="P3" s="88"/>
      <c r="Q3" s="88"/>
      <c r="R3" s="88"/>
      <c r="S3" s="88"/>
    </row>
    <row r="4" spans="1:19" ht="26.55" customHeight="1" x14ac:dyDescent="0.3"/>
    <row r="5" spans="1:19" ht="24.05" customHeight="1" x14ac:dyDescent="0.3">
      <c r="A5" s="89" t="s">
        <v>20</v>
      </c>
      <c r="B5" s="89"/>
      <c r="C5" s="89"/>
      <c r="D5" s="89"/>
      <c r="E5" s="89"/>
      <c r="F5" s="89"/>
      <c r="G5" s="89"/>
      <c r="H5" s="89"/>
      <c r="I5" s="89"/>
      <c r="J5" s="89"/>
      <c r="K5" s="89"/>
      <c r="L5" s="89"/>
      <c r="M5" s="89"/>
      <c r="N5" s="89"/>
      <c r="O5" s="89"/>
      <c r="P5" s="89"/>
      <c r="Q5" s="89"/>
      <c r="R5" s="89"/>
      <c r="S5" s="89"/>
    </row>
    <row r="7" spans="1:19" s="77" customFormat="1" ht="20.95" customHeight="1" x14ac:dyDescent="0.3">
      <c r="A7" s="76" t="s">
        <v>76</v>
      </c>
      <c r="B7" s="76"/>
      <c r="C7" s="76"/>
      <c r="D7" s="76"/>
      <c r="E7" s="76"/>
      <c r="F7" s="76"/>
      <c r="G7" s="76"/>
    </row>
    <row r="8" spans="1:19" s="30" customFormat="1" ht="20.95" customHeight="1" x14ac:dyDescent="0.3">
      <c r="A8" s="78" t="s">
        <v>33</v>
      </c>
      <c r="G8" s="79" t="s">
        <v>0</v>
      </c>
    </row>
    <row r="9" spans="1:19" s="30" customFormat="1" ht="18" customHeight="1" x14ac:dyDescent="0.3">
      <c r="A9" s="78" t="s">
        <v>46</v>
      </c>
    </row>
    <row r="10" spans="1:19" s="30" customFormat="1" ht="17.05" x14ac:dyDescent="0.3"/>
    <row r="11" spans="1:19" s="30" customFormat="1" ht="17.05" x14ac:dyDescent="0.3">
      <c r="A11" s="59" t="s">
        <v>57</v>
      </c>
    </row>
    <row r="12" spans="1:19" s="30" customFormat="1" ht="17.05" x14ac:dyDescent="0.3">
      <c r="A12" s="59" t="s">
        <v>58</v>
      </c>
    </row>
    <row r="13" spans="1:19" s="3" customFormat="1" ht="18.350000000000001" x14ac:dyDescent="0.35">
      <c r="A13" s="4"/>
    </row>
    <row r="14" spans="1:19" s="2" customFormat="1" ht="18.350000000000001" x14ac:dyDescent="0.35">
      <c r="A14" s="74" t="s">
        <v>47</v>
      </c>
      <c r="B14" s="75"/>
      <c r="C14" s="75"/>
      <c r="D14" s="75"/>
      <c r="E14" s="75"/>
      <c r="F14" s="75"/>
      <c r="G14" s="75"/>
      <c r="H14" s="75"/>
      <c r="I14" s="75"/>
    </row>
    <row r="15" spans="1:19" s="30" customFormat="1" ht="17.05" x14ac:dyDescent="0.3">
      <c r="A15" s="59"/>
    </row>
    <row r="16" spans="1:19" s="30" customFormat="1" ht="17.05" x14ac:dyDescent="0.3">
      <c r="A16" s="59" t="s">
        <v>57</v>
      </c>
    </row>
    <row r="17" spans="1:1" s="30" customFormat="1" ht="17.05" x14ac:dyDescent="0.3">
      <c r="A17" s="59"/>
    </row>
    <row r="18" spans="1:1" s="30" customFormat="1" ht="17.05" x14ac:dyDescent="0.3">
      <c r="A18" s="80" t="s">
        <v>48</v>
      </c>
    </row>
    <row r="19" spans="1:1" s="30" customFormat="1" ht="17.05" x14ac:dyDescent="0.3">
      <c r="A19" s="30" t="s">
        <v>63</v>
      </c>
    </row>
    <row r="20" spans="1:1" s="30" customFormat="1" ht="17.05" x14ac:dyDescent="0.3">
      <c r="A20" s="59"/>
    </row>
    <row r="21" spans="1:1" s="30" customFormat="1" ht="17.05" x14ac:dyDescent="0.3">
      <c r="A21" s="30" t="s">
        <v>59</v>
      </c>
    </row>
    <row r="22" spans="1:1" s="30" customFormat="1" ht="17.05" x14ac:dyDescent="0.3">
      <c r="A22" s="30" t="s">
        <v>64</v>
      </c>
    </row>
    <row r="23" spans="1:1" s="30" customFormat="1" ht="17.05" x14ac:dyDescent="0.3"/>
    <row r="24" spans="1:1" s="30" customFormat="1" ht="17.05" x14ac:dyDescent="0.3">
      <c r="A24" s="80" t="s">
        <v>49</v>
      </c>
    </row>
    <row r="25" spans="1:1" s="30" customFormat="1" ht="17.05" x14ac:dyDescent="0.3">
      <c r="A25" s="30" t="s">
        <v>77</v>
      </c>
    </row>
    <row r="26" spans="1:1" s="30" customFormat="1" ht="17.05" x14ac:dyDescent="0.3">
      <c r="A26" s="30" t="s">
        <v>78</v>
      </c>
    </row>
    <row r="27" spans="1:1" s="30" customFormat="1" ht="17.05" x14ac:dyDescent="0.3"/>
    <row r="28" spans="1:1" s="30" customFormat="1" ht="17.05" x14ac:dyDescent="0.3">
      <c r="A28" s="81" t="s">
        <v>50</v>
      </c>
    </row>
    <row r="29" spans="1:1" s="30" customFormat="1" ht="17.05" x14ac:dyDescent="0.3">
      <c r="A29" s="30" t="s">
        <v>65</v>
      </c>
    </row>
    <row r="30" spans="1:1" s="30" customFormat="1" ht="17.05" x14ac:dyDescent="0.3">
      <c r="A30" s="81"/>
    </row>
    <row r="31" spans="1:1" s="30" customFormat="1" ht="17.05" x14ac:dyDescent="0.3">
      <c r="A31" s="81" t="s">
        <v>5</v>
      </c>
    </row>
    <row r="32" spans="1:1" s="30" customFormat="1" ht="17.05" x14ac:dyDescent="0.3">
      <c r="A32" s="30" t="s">
        <v>79</v>
      </c>
    </row>
    <row r="33" spans="1:1" s="30" customFormat="1" ht="17.05" x14ac:dyDescent="0.3">
      <c r="A33" s="81"/>
    </row>
    <row r="34" spans="1:1" s="30" customFormat="1" ht="17.05" x14ac:dyDescent="0.3">
      <c r="A34" s="81" t="s">
        <v>51</v>
      </c>
    </row>
    <row r="35" spans="1:1" s="30" customFormat="1" ht="17.05" x14ac:dyDescent="0.3">
      <c r="A35" s="30" t="s">
        <v>66</v>
      </c>
    </row>
    <row r="36" spans="1:1" s="30" customFormat="1" ht="17.05" x14ac:dyDescent="0.3">
      <c r="A36" s="81"/>
    </row>
    <row r="37" spans="1:1" s="30" customFormat="1" ht="17.05" x14ac:dyDescent="0.3">
      <c r="A37" s="81" t="s">
        <v>7</v>
      </c>
    </row>
    <row r="38" spans="1:1" s="30" customFormat="1" ht="17.05" x14ac:dyDescent="0.3">
      <c r="A38" s="30" t="s">
        <v>67</v>
      </c>
    </row>
    <row r="39" spans="1:1" s="30" customFormat="1" ht="17.05" x14ac:dyDescent="0.3">
      <c r="A39" s="81"/>
    </row>
    <row r="40" spans="1:1" s="30" customFormat="1" ht="17.05" x14ac:dyDescent="0.3">
      <c r="A40" s="81" t="s">
        <v>8</v>
      </c>
    </row>
    <row r="41" spans="1:1" s="30" customFormat="1" ht="17.05" x14ac:dyDescent="0.3">
      <c r="A41" s="30" t="s">
        <v>68</v>
      </c>
    </row>
    <row r="42" spans="1:1" s="30" customFormat="1" ht="17.05" x14ac:dyDescent="0.3"/>
    <row r="43" spans="1:1" s="30" customFormat="1" ht="17.05" x14ac:dyDescent="0.3">
      <c r="A43" s="59" t="s">
        <v>58</v>
      </c>
    </row>
    <row r="44" spans="1:1" s="30" customFormat="1" ht="17.05" x14ac:dyDescent="0.3"/>
    <row r="45" spans="1:1" s="30" customFormat="1" ht="17.05" x14ac:dyDescent="0.3">
      <c r="A45" s="81" t="s">
        <v>69</v>
      </c>
    </row>
    <row r="46" spans="1:1" s="30" customFormat="1" ht="17.05" x14ac:dyDescent="0.3">
      <c r="A46" s="30" t="s">
        <v>62</v>
      </c>
    </row>
    <row r="47" spans="1:1" s="30" customFormat="1" ht="17.05" x14ac:dyDescent="0.3">
      <c r="A47" s="81"/>
    </row>
    <row r="48" spans="1:1" s="30" customFormat="1" ht="17.05" x14ac:dyDescent="0.3">
      <c r="A48" s="81" t="s">
        <v>7</v>
      </c>
    </row>
    <row r="49" spans="1:10" s="30" customFormat="1" ht="17.05" x14ac:dyDescent="0.3">
      <c r="A49" s="30" t="s">
        <v>67</v>
      </c>
    </row>
    <row r="50" spans="1:10" s="30" customFormat="1" ht="17.05" x14ac:dyDescent="0.3">
      <c r="A50" s="81"/>
    </row>
    <row r="51" spans="1:10" s="30" customFormat="1" ht="17.05" x14ac:dyDescent="0.3">
      <c r="A51" s="81" t="s">
        <v>52</v>
      </c>
    </row>
    <row r="52" spans="1:10" s="30" customFormat="1" ht="17.05" x14ac:dyDescent="0.3">
      <c r="A52" s="30" t="s">
        <v>70</v>
      </c>
    </row>
    <row r="53" spans="1:10" s="30" customFormat="1" ht="17.05" x14ac:dyDescent="0.3">
      <c r="A53" s="81"/>
    </row>
    <row r="54" spans="1:10" s="30" customFormat="1" ht="17.05" x14ac:dyDescent="0.3">
      <c r="A54" s="81" t="s">
        <v>53</v>
      </c>
    </row>
    <row r="55" spans="1:10" s="30" customFormat="1" ht="17.05" x14ac:dyDescent="0.3">
      <c r="A55" s="30" t="s">
        <v>80</v>
      </c>
    </row>
    <row r="56" spans="1:10" s="30" customFormat="1" ht="17.05" x14ac:dyDescent="0.3">
      <c r="A56" s="81"/>
    </row>
    <row r="57" spans="1:10" s="30" customFormat="1" ht="17.05" x14ac:dyDescent="0.3">
      <c r="A57" s="81" t="s">
        <v>9</v>
      </c>
    </row>
    <row r="58" spans="1:10" s="30" customFormat="1" ht="17.05" x14ac:dyDescent="0.3">
      <c r="A58" s="30" t="s">
        <v>71</v>
      </c>
    </row>
    <row r="59" spans="1:10" s="30" customFormat="1" ht="17.05" x14ac:dyDescent="0.3">
      <c r="A59" s="81"/>
    </row>
    <row r="60" spans="1:10" s="2" customFormat="1" ht="18.350000000000001" x14ac:dyDescent="0.35">
      <c r="A60" s="74" t="s">
        <v>81</v>
      </c>
      <c r="B60" s="75"/>
      <c r="C60" s="75"/>
      <c r="D60" s="75"/>
      <c r="E60" s="75"/>
      <c r="F60" s="75"/>
      <c r="G60" s="75"/>
      <c r="H60" s="75"/>
      <c r="I60" s="75"/>
    </row>
    <row r="61" spans="1:10" s="3" customFormat="1" ht="18.350000000000001" x14ac:dyDescent="0.35">
      <c r="A61" s="5"/>
      <c r="J61" s="2"/>
    </row>
    <row r="62" spans="1:10" s="30" customFormat="1" ht="17.05" x14ac:dyDescent="0.3">
      <c r="A62" s="59" t="s">
        <v>57</v>
      </c>
    </row>
    <row r="63" spans="1:10" s="30" customFormat="1" ht="17.05" x14ac:dyDescent="0.3">
      <c r="A63" s="81"/>
    </row>
    <row r="64" spans="1:10" s="30" customFormat="1" ht="17.05" x14ac:dyDescent="0.3">
      <c r="A64" s="81" t="s">
        <v>17</v>
      </c>
    </row>
    <row r="65" spans="1:1" s="30" customFormat="1" ht="17.05" x14ac:dyDescent="0.3">
      <c r="A65" s="30" t="s">
        <v>72</v>
      </c>
    </row>
    <row r="66" spans="1:1" s="30" customFormat="1" ht="17.05" x14ac:dyDescent="0.3">
      <c r="A66" s="81"/>
    </row>
    <row r="67" spans="1:1" s="30" customFormat="1" ht="17.05" x14ac:dyDescent="0.3">
      <c r="A67" s="81" t="s">
        <v>54</v>
      </c>
    </row>
    <row r="68" spans="1:1" s="30" customFormat="1" ht="17.05" x14ac:dyDescent="0.3">
      <c r="A68" s="30" t="s">
        <v>73</v>
      </c>
    </row>
    <row r="69" spans="1:1" s="30" customFormat="1" ht="17.05" x14ac:dyDescent="0.3">
      <c r="A69" s="81"/>
    </row>
    <row r="70" spans="1:1" s="30" customFormat="1" ht="17.05" x14ac:dyDescent="0.3">
      <c r="A70" s="81" t="s">
        <v>7</v>
      </c>
    </row>
    <row r="71" spans="1:1" s="30" customFormat="1" ht="17.05" x14ac:dyDescent="0.3">
      <c r="A71" s="30" t="s">
        <v>67</v>
      </c>
    </row>
    <row r="72" spans="1:1" s="30" customFormat="1" ht="17.05" x14ac:dyDescent="0.3"/>
    <row r="73" spans="1:1" s="30" customFormat="1" ht="17.05" x14ac:dyDescent="0.3">
      <c r="A73" s="81" t="s">
        <v>8</v>
      </c>
    </row>
    <row r="74" spans="1:1" s="30" customFormat="1" ht="17.05" x14ac:dyDescent="0.3">
      <c r="A74" s="30" t="s">
        <v>68</v>
      </c>
    </row>
    <row r="75" spans="1:1" s="30" customFormat="1" ht="17.05" x14ac:dyDescent="0.3"/>
    <row r="76" spans="1:1" s="30" customFormat="1" ht="17.05" x14ac:dyDescent="0.3">
      <c r="A76" s="59" t="s">
        <v>58</v>
      </c>
    </row>
    <row r="77" spans="1:1" s="30" customFormat="1" ht="17.05" x14ac:dyDescent="0.3">
      <c r="A77" s="81"/>
    </row>
    <row r="78" spans="1:1" s="30" customFormat="1" ht="17.05" x14ac:dyDescent="0.3">
      <c r="A78" s="81" t="s">
        <v>55</v>
      </c>
    </row>
    <row r="79" spans="1:1" s="30" customFormat="1" ht="17.05" x14ac:dyDescent="0.3">
      <c r="A79" s="30" t="s">
        <v>74</v>
      </c>
    </row>
    <row r="80" spans="1:1" s="30" customFormat="1" ht="17.05" x14ac:dyDescent="0.3">
      <c r="A80" s="81"/>
    </row>
    <row r="81" spans="1:20" s="30" customFormat="1" ht="17.05" x14ac:dyDescent="0.3">
      <c r="A81" s="81" t="s">
        <v>7</v>
      </c>
    </row>
    <row r="82" spans="1:20" s="30" customFormat="1" ht="17.05" x14ac:dyDescent="0.3">
      <c r="A82" s="30" t="s">
        <v>67</v>
      </c>
    </row>
    <row r="83" spans="1:20" s="30" customFormat="1" ht="17.05" x14ac:dyDescent="0.3"/>
    <row r="84" spans="1:20" s="30" customFormat="1" ht="17.05" x14ac:dyDescent="0.3">
      <c r="A84" s="81" t="s">
        <v>52</v>
      </c>
    </row>
    <row r="85" spans="1:20" s="30" customFormat="1" ht="17.05" x14ac:dyDescent="0.3">
      <c r="A85" s="30" t="s">
        <v>70</v>
      </c>
    </row>
    <row r="86" spans="1:20" s="30" customFormat="1" ht="17.05" x14ac:dyDescent="0.3"/>
    <row r="87" spans="1:20" s="30" customFormat="1" ht="17.05" x14ac:dyDescent="0.3">
      <c r="A87" s="81" t="s">
        <v>56</v>
      </c>
    </row>
    <row r="88" spans="1:20" s="30" customFormat="1" ht="17.05" x14ac:dyDescent="0.3">
      <c r="A88" s="30" t="s">
        <v>82</v>
      </c>
    </row>
    <row r="89" spans="1:20" s="30" customFormat="1" ht="17.05" x14ac:dyDescent="0.3">
      <c r="A89" s="81"/>
    </row>
    <row r="90" spans="1:20" s="30" customFormat="1" ht="17.05" x14ac:dyDescent="0.3">
      <c r="A90" s="81" t="s">
        <v>9</v>
      </c>
    </row>
    <row r="91" spans="1:20" s="30" customFormat="1" ht="17.05" x14ac:dyDescent="0.3">
      <c r="A91" s="30" t="s">
        <v>75</v>
      </c>
    </row>
    <row r="92" spans="1:20" s="3" customFormat="1" ht="18.350000000000001" x14ac:dyDescent="0.35">
      <c r="A92" s="5"/>
      <c r="J92" s="2"/>
    </row>
    <row r="94" spans="1:20" ht="14.4" customHeight="1" x14ac:dyDescent="0.3">
      <c r="A94" s="90" t="s">
        <v>21</v>
      </c>
      <c r="B94" s="90"/>
      <c r="C94" s="90"/>
      <c r="D94" s="6"/>
      <c r="E94" s="6"/>
      <c r="F94" s="6"/>
      <c r="G94" s="6"/>
      <c r="H94" s="6"/>
      <c r="I94" s="6"/>
      <c r="J94" s="6"/>
      <c r="K94" s="6"/>
      <c r="L94" s="6"/>
      <c r="M94" s="6"/>
      <c r="N94" s="6"/>
      <c r="O94" s="6"/>
      <c r="P94" s="6"/>
      <c r="Q94" s="6"/>
      <c r="R94" s="6"/>
      <c r="S94" s="6"/>
      <c r="T94" s="6"/>
    </row>
  </sheetData>
  <mergeCells count="3">
    <mergeCell ref="A3:S3"/>
    <mergeCell ref="A5:S5"/>
    <mergeCell ref="A94:C94"/>
  </mergeCells>
  <pageMargins left="0.7" right="0.7" top="0.75" bottom="0.75" header="0.3" footer="0.3"/>
  <pageSetup orientation="portrait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transitionEvaluation="1" transitionEntry="1">
    <pageSetUpPr fitToPage="1"/>
  </sheetPr>
  <dimension ref="A1:Q41"/>
  <sheetViews>
    <sheetView showGridLines="0" zoomScale="80" zoomScaleNormal="80" workbookViewId="0">
      <selection activeCell="B6" sqref="B6:E6"/>
    </sheetView>
  </sheetViews>
  <sheetFormatPr baseColWidth="10" defaultColWidth="11.44140625" defaultRowHeight="15.05" x14ac:dyDescent="0.3"/>
  <cols>
    <col min="1" max="1" width="56.88671875" style="1" customWidth="1"/>
    <col min="2" max="2" width="22.44140625" style="1" customWidth="1"/>
    <col min="3" max="3" width="22.88671875" style="1" customWidth="1"/>
    <col min="4" max="4" width="22" style="1" customWidth="1"/>
    <col min="5" max="5" width="19.5546875" style="1" customWidth="1"/>
    <col min="6" max="6" width="2.109375" style="1" customWidth="1"/>
    <col min="7" max="7" width="38.6640625" style="1" customWidth="1"/>
    <col min="8" max="8" width="36.5546875" style="1" customWidth="1"/>
    <col min="9" max="9" width="50.5546875" style="1" customWidth="1"/>
    <col min="10" max="10" width="23.5546875" style="1" customWidth="1"/>
    <col min="11" max="11" width="58.5546875" style="1" customWidth="1"/>
    <col min="12" max="12" width="36.5546875" style="1" customWidth="1"/>
    <col min="13" max="13" width="50.5546875" style="1" customWidth="1"/>
    <col min="14" max="14" width="25.5546875" style="1" customWidth="1"/>
    <col min="15" max="15" width="46.6640625" style="1" customWidth="1"/>
    <col min="16" max="16" width="53.5546875" style="1" customWidth="1"/>
    <col min="17" max="17" width="46.88671875" style="1" customWidth="1"/>
    <col min="18" max="16384" width="11.44140625" style="1"/>
  </cols>
  <sheetData>
    <row r="1" spans="1:17" ht="24.75" customHeight="1" x14ac:dyDescent="0.3"/>
    <row r="2" spans="1:17" ht="26.85" x14ac:dyDescent="0.5">
      <c r="A2" s="116" t="s">
        <v>1</v>
      </c>
      <c r="B2" s="116"/>
      <c r="C2" s="116"/>
      <c r="D2" s="116"/>
      <c r="E2" s="116"/>
      <c r="F2" s="116"/>
      <c r="G2" s="116"/>
      <c r="H2" s="116"/>
      <c r="I2" s="116"/>
      <c r="J2" s="116"/>
    </row>
    <row r="3" spans="1:17" ht="24.25" x14ac:dyDescent="0.45">
      <c r="A3" s="117" t="s">
        <v>45</v>
      </c>
      <c r="B3" s="117"/>
      <c r="C3" s="117"/>
      <c r="D3" s="117"/>
      <c r="E3" s="117"/>
      <c r="F3" s="117"/>
      <c r="G3" s="117"/>
      <c r="H3" s="117"/>
      <c r="I3" s="117"/>
      <c r="J3" s="117"/>
    </row>
    <row r="4" spans="1:17" s="8" customFormat="1" ht="26.2" customHeight="1" thickBot="1" x14ac:dyDescent="0.35">
      <c r="A4" s="7"/>
      <c r="B4" s="7"/>
      <c r="C4" s="7"/>
      <c r="D4" s="7"/>
      <c r="E4" s="7"/>
      <c r="F4" s="7"/>
      <c r="G4" s="7"/>
      <c r="H4" s="7"/>
      <c r="I4" s="7"/>
      <c r="J4" s="7"/>
      <c r="K4" s="7"/>
      <c r="L4" s="7"/>
      <c r="M4" s="7"/>
      <c r="N4" s="7"/>
      <c r="O4" s="7"/>
      <c r="P4" s="7"/>
      <c r="Q4" s="7"/>
    </row>
    <row r="5" spans="1:17" ht="8.5500000000000007" customHeight="1" x14ac:dyDescent="0.3">
      <c r="A5" s="9"/>
      <c r="B5" s="10"/>
      <c r="C5" s="10"/>
      <c r="D5" s="10"/>
      <c r="E5" s="10"/>
      <c r="F5" s="14"/>
      <c r="G5" s="11"/>
      <c r="H5" s="11"/>
      <c r="I5" s="11"/>
      <c r="J5" s="11"/>
      <c r="K5" s="11"/>
      <c r="L5" s="11"/>
      <c r="M5" s="11"/>
      <c r="N5" s="11"/>
      <c r="O5" s="11"/>
      <c r="P5" s="11"/>
      <c r="Q5" s="11"/>
    </row>
    <row r="6" spans="1:17" ht="28" customHeight="1" x14ac:dyDescent="0.3">
      <c r="A6" s="55" t="s">
        <v>22</v>
      </c>
      <c r="B6" s="118"/>
      <c r="C6" s="118"/>
      <c r="D6" s="118"/>
      <c r="E6" s="118"/>
      <c r="F6" s="15"/>
    </row>
    <row r="7" spans="1:17" ht="8.5500000000000007" customHeight="1" thickBot="1" x14ac:dyDescent="0.35">
      <c r="A7" s="12"/>
      <c r="B7" s="13"/>
      <c r="C7" s="13"/>
      <c r="D7" s="13"/>
      <c r="E7" s="13"/>
      <c r="F7" s="16"/>
    </row>
    <row r="8" spans="1:17" ht="15.75" thickBot="1" x14ac:dyDescent="0.35"/>
    <row r="9" spans="1:17" s="73" customFormat="1" ht="31.6" customHeight="1" thickBot="1" x14ac:dyDescent="0.45">
      <c r="A9" s="87" t="s">
        <v>40</v>
      </c>
      <c r="B9" s="91" t="s">
        <v>2</v>
      </c>
      <c r="C9" s="92"/>
      <c r="D9" s="92"/>
      <c r="E9" s="92"/>
      <c r="F9" s="92"/>
      <c r="G9" s="92"/>
      <c r="H9" s="92"/>
      <c r="I9" s="92"/>
      <c r="J9" s="93"/>
      <c r="K9" s="94" t="s">
        <v>3</v>
      </c>
      <c r="L9" s="95"/>
      <c r="M9" s="95"/>
      <c r="N9" s="95"/>
      <c r="O9" s="95"/>
      <c r="P9" s="96"/>
      <c r="Q9" s="11"/>
    </row>
    <row r="10" spans="1:17" s="30" customFormat="1" ht="60.05" customHeight="1" thickBot="1" x14ac:dyDescent="0.35">
      <c r="A10" s="56" t="s">
        <v>4</v>
      </c>
      <c r="B10" s="40" t="s">
        <v>44</v>
      </c>
      <c r="C10" s="40" t="s">
        <v>36</v>
      </c>
      <c r="D10" s="40" t="s">
        <v>43</v>
      </c>
      <c r="E10" s="40" t="s">
        <v>5</v>
      </c>
      <c r="F10" s="97" t="s">
        <v>31</v>
      </c>
      <c r="G10" s="97"/>
      <c r="H10" s="40" t="s">
        <v>6</v>
      </c>
      <c r="I10" s="40" t="s">
        <v>7</v>
      </c>
      <c r="J10" s="41" t="s">
        <v>8</v>
      </c>
      <c r="K10" s="69" t="s">
        <v>83</v>
      </c>
      <c r="L10" s="69" t="s">
        <v>6</v>
      </c>
      <c r="M10" s="69" t="s">
        <v>7</v>
      </c>
      <c r="N10" s="69" t="s">
        <v>38</v>
      </c>
      <c r="O10" s="69" t="s">
        <v>37</v>
      </c>
      <c r="P10" s="70" t="s">
        <v>9</v>
      </c>
      <c r="Q10" s="29"/>
    </row>
    <row r="11" spans="1:17" s="3" customFormat="1" ht="24.9" customHeight="1" x14ac:dyDescent="0.3">
      <c r="A11" s="98"/>
      <c r="B11" s="101"/>
      <c r="C11" s="104"/>
      <c r="D11" s="101"/>
      <c r="E11" s="104"/>
      <c r="F11" s="104"/>
      <c r="G11" s="104"/>
      <c r="H11" s="43" t="s">
        <v>10</v>
      </c>
      <c r="I11" s="42"/>
      <c r="J11" s="44">
        <v>0</v>
      </c>
      <c r="K11" s="107"/>
      <c r="L11" s="45" t="s">
        <v>10</v>
      </c>
      <c r="M11" s="46"/>
      <c r="N11" s="47">
        <v>0</v>
      </c>
      <c r="O11" s="110"/>
      <c r="P11" s="113"/>
      <c r="Q11" s="37"/>
    </row>
    <row r="12" spans="1:17" s="3" customFormat="1" ht="30.6" customHeight="1" x14ac:dyDescent="0.3">
      <c r="A12" s="99"/>
      <c r="B12" s="102"/>
      <c r="C12" s="105"/>
      <c r="D12" s="102"/>
      <c r="E12" s="105"/>
      <c r="F12" s="105"/>
      <c r="G12" s="105"/>
      <c r="H12" s="32" t="s">
        <v>11</v>
      </c>
      <c r="I12" s="38"/>
      <c r="J12" s="33">
        <v>0</v>
      </c>
      <c r="K12" s="108"/>
      <c r="L12" s="34" t="s">
        <v>11</v>
      </c>
      <c r="M12" s="39"/>
      <c r="N12" s="36">
        <v>0</v>
      </c>
      <c r="O12" s="111"/>
      <c r="P12" s="114"/>
      <c r="Q12" s="37"/>
    </row>
    <row r="13" spans="1:17" s="3" customFormat="1" ht="24.9" customHeight="1" x14ac:dyDescent="0.3">
      <c r="A13" s="99"/>
      <c r="B13" s="102"/>
      <c r="C13" s="105"/>
      <c r="D13" s="102"/>
      <c r="E13" s="105"/>
      <c r="F13" s="105"/>
      <c r="G13" s="105"/>
      <c r="H13" s="32" t="s">
        <v>12</v>
      </c>
      <c r="I13" s="31"/>
      <c r="J13" s="33">
        <v>0</v>
      </c>
      <c r="K13" s="108"/>
      <c r="L13" s="34" t="s">
        <v>12</v>
      </c>
      <c r="M13" s="35"/>
      <c r="N13" s="36">
        <v>0</v>
      </c>
      <c r="O13" s="111"/>
      <c r="P13" s="114"/>
      <c r="Q13" s="37"/>
    </row>
    <row r="14" spans="1:17" s="3" customFormat="1" ht="24.9" customHeight="1" x14ac:dyDescent="0.3">
      <c r="A14" s="99"/>
      <c r="B14" s="102"/>
      <c r="C14" s="105"/>
      <c r="D14" s="102"/>
      <c r="E14" s="105"/>
      <c r="F14" s="105"/>
      <c r="G14" s="105"/>
      <c r="H14" s="32" t="s">
        <v>13</v>
      </c>
      <c r="I14" s="31"/>
      <c r="J14" s="33">
        <v>0</v>
      </c>
      <c r="K14" s="108"/>
      <c r="L14" s="34" t="s">
        <v>13</v>
      </c>
      <c r="M14" s="35"/>
      <c r="N14" s="36">
        <v>0</v>
      </c>
      <c r="O14" s="111"/>
      <c r="P14" s="114"/>
      <c r="Q14" s="37"/>
    </row>
    <row r="15" spans="1:17" s="3" customFormat="1" ht="24.9" customHeight="1" x14ac:dyDescent="0.3">
      <c r="A15" s="99"/>
      <c r="B15" s="102"/>
      <c r="C15" s="105"/>
      <c r="D15" s="102"/>
      <c r="E15" s="105"/>
      <c r="F15" s="105"/>
      <c r="G15" s="105"/>
      <c r="H15" s="32" t="s">
        <v>14</v>
      </c>
      <c r="I15" s="31"/>
      <c r="J15" s="33">
        <v>0</v>
      </c>
      <c r="K15" s="108"/>
      <c r="L15" s="34" t="s">
        <v>14</v>
      </c>
      <c r="M15" s="35"/>
      <c r="N15" s="36">
        <v>0</v>
      </c>
      <c r="O15" s="111"/>
      <c r="P15" s="114"/>
      <c r="Q15" s="37"/>
    </row>
    <row r="16" spans="1:17" s="3" customFormat="1" ht="24.9" customHeight="1" thickBot="1" x14ac:dyDescent="0.35">
      <c r="A16" s="100"/>
      <c r="B16" s="103"/>
      <c r="C16" s="106"/>
      <c r="D16" s="103"/>
      <c r="E16" s="106"/>
      <c r="F16" s="106"/>
      <c r="G16" s="106"/>
      <c r="H16" s="49" t="s">
        <v>15</v>
      </c>
      <c r="I16" s="48"/>
      <c r="J16" s="50">
        <v>0</v>
      </c>
      <c r="K16" s="109"/>
      <c r="L16" s="51" t="s">
        <v>15</v>
      </c>
      <c r="M16" s="52"/>
      <c r="N16" s="53">
        <v>0</v>
      </c>
      <c r="O16" s="112"/>
      <c r="P16" s="115"/>
      <c r="Q16" s="37"/>
    </row>
    <row r="17" spans="1:17" ht="12.95" customHeight="1" thickBot="1" x14ac:dyDescent="0.35"/>
    <row r="18" spans="1:17" s="26" customFormat="1" ht="28" customHeight="1" thickBot="1" x14ac:dyDescent="0.35">
      <c r="A18" s="22"/>
      <c r="B18" s="23"/>
      <c r="C18" s="23"/>
      <c r="D18" s="23"/>
      <c r="E18" s="23"/>
      <c r="F18" s="23"/>
      <c r="G18" s="23"/>
      <c r="H18" s="23"/>
      <c r="I18" s="24" t="s">
        <v>34</v>
      </c>
      <c r="J18" s="28">
        <f>SUM(J11:J17)</f>
        <v>0</v>
      </c>
      <c r="K18" s="25"/>
      <c r="L18" s="25"/>
      <c r="M18" s="24" t="s">
        <v>35</v>
      </c>
      <c r="N18" s="28">
        <f>SUM(N11:N17)</f>
        <v>0</v>
      </c>
      <c r="Q18" s="27"/>
    </row>
    <row r="19" spans="1:17" ht="12.6" customHeight="1" thickBot="1" x14ac:dyDescent="0.35"/>
    <row r="20" spans="1:17" s="73" customFormat="1" ht="31.6" customHeight="1" thickBot="1" x14ac:dyDescent="0.45">
      <c r="A20" s="87" t="s">
        <v>39</v>
      </c>
      <c r="B20" s="91" t="s">
        <v>2</v>
      </c>
      <c r="C20" s="92"/>
      <c r="D20" s="92"/>
      <c r="E20" s="92"/>
      <c r="F20" s="92"/>
      <c r="G20" s="92"/>
      <c r="H20" s="92"/>
      <c r="I20" s="92"/>
      <c r="J20" s="93"/>
      <c r="K20" s="94" t="s">
        <v>3</v>
      </c>
      <c r="L20" s="95"/>
      <c r="M20" s="95"/>
      <c r="N20" s="95"/>
      <c r="O20" s="95"/>
      <c r="P20" s="96"/>
      <c r="Q20" s="11"/>
    </row>
    <row r="21" spans="1:17" s="30" customFormat="1" ht="60.05" customHeight="1" thickBot="1" x14ac:dyDescent="0.35">
      <c r="A21" s="56" t="s">
        <v>4</v>
      </c>
      <c r="B21" s="40" t="s">
        <v>44</v>
      </c>
      <c r="C21" s="40" t="s">
        <v>36</v>
      </c>
      <c r="D21" s="40" t="s">
        <v>43</v>
      </c>
      <c r="E21" s="40" t="s">
        <v>5</v>
      </c>
      <c r="F21" s="97" t="s">
        <v>31</v>
      </c>
      <c r="G21" s="97"/>
      <c r="H21" s="40" t="s">
        <v>6</v>
      </c>
      <c r="I21" s="40" t="s">
        <v>7</v>
      </c>
      <c r="J21" s="41" t="s">
        <v>8</v>
      </c>
      <c r="K21" s="69" t="s">
        <v>32</v>
      </c>
      <c r="L21" s="69" t="s">
        <v>6</v>
      </c>
      <c r="M21" s="69" t="s">
        <v>7</v>
      </c>
      <c r="N21" s="69" t="s">
        <v>38</v>
      </c>
      <c r="O21" s="69" t="s">
        <v>37</v>
      </c>
      <c r="P21" s="70" t="s">
        <v>9</v>
      </c>
      <c r="Q21" s="29"/>
    </row>
    <row r="22" spans="1:17" s="3" customFormat="1" ht="24.9" customHeight="1" x14ac:dyDescent="0.3">
      <c r="A22" s="98"/>
      <c r="B22" s="101"/>
      <c r="C22" s="104"/>
      <c r="D22" s="131"/>
      <c r="E22" s="104"/>
      <c r="F22" s="104"/>
      <c r="G22" s="104"/>
      <c r="H22" s="43" t="s">
        <v>10</v>
      </c>
      <c r="I22" s="42"/>
      <c r="J22" s="44">
        <v>0</v>
      </c>
      <c r="K22" s="107"/>
      <c r="L22" s="45" t="s">
        <v>10</v>
      </c>
      <c r="M22" s="46"/>
      <c r="N22" s="47">
        <v>0</v>
      </c>
      <c r="O22" s="110"/>
      <c r="P22" s="113"/>
      <c r="Q22" s="37"/>
    </row>
    <row r="23" spans="1:17" s="3" customFormat="1" ht="30.6" customHeight="1" x14ac:dyDescent="0.3">
      <c r="A23" s="99"/>
      <c r="B23" s="102"/>
      <c r="C23" s="105"/>
      <c r="D23" s="132"/>
      <c r="E23" s="105"/>
      <c r="F23" s="105"/>
      <c r="G23" s="105"/>
      <c r="H23" s="32" t="s">
        <v>11</v>
      </c>
      <c r="I23" s="38"/>
      <c r="J23" s="33">
        <v>0</v>
      </c>
      <c r="K23" s="108"/>
      <c r="L23" s="34" t="s">
        <v>11</v>
      </c>
      <c r="M23" s="39"/>
      <c r="N23" s="36">
        <v>0</v>
      </c>
      <c r="O23" s="111"/>
      <c r="P23" s="114"/>
      <c r="Q23" s="37"/>
    </row>
    <row r="24" spans="1:17" s="3" customFormat="1" ht="24.9" customHeight="1" x14ac:dyDescent="0.3">
      <c r="A24" s="99"/>
      <c r="B24" s="102"/>
      <c r="C24" s="105"/>
      <c r="D24" s="132"/>
      <c r="E24" s="105"/>
      <c r="F24" s="105"/>
      <c r="G24" s="105"/>
      <c r="H24" s="32" t="s">
        <v>12</v>
      </c>
      <c r="I24" s="31"/>
      <c r="J24" s="33">
        <v>0</v>
      </c>
      <c r="K24" s="108"/>
      <c r="L24" s="34" t="s">
        <v>12</v>
      </c>
      <c r="M24" s="35"/>
      <c r="N24" s="36">
        <v>0</v>
      </c>
      <c r="O24" s="111"/>
      <c r="P24" s="114"/>
      <c r="Q24" s="37"/>
    </row>
    <row r="25" spans="1:17" s="3" customFormat="1" ht="24.9" customHeight="1" x14ac:dyDescent="0.3">
      <c r="A25" s="99"/>
      <c r="B25" s="102"/>
      <c r="C25" s="105"/>
      <c r="D25" s="132"/>
      <c r="E25" s="105"/>
      <c r="F25" s="105"/>
      <c r="G25" s="105"/>
      <c r="H25" s="32" t="s">
        <v>13</v>
      </c>
      <c r="I25" s="31"/>
      <c r="J25" s="33">
        <v>0</v>
      </c>
      <c r="K25" s="108"/>
      <c r="L25" s="34" t="s">
        <v>13</v>
      </c>
      <c r="M25" s="35"/>
      <c r="N25" s="36">
        <v>0</v>
      </c>
      <c r="O25" s="111"/>
      <c r="P25" s="114"/>
      <c r="Q25" s="37"/>
    </row>
    <row r="26" spans="1:17" s="3" customFormat="1" ht="24.9" customHeight="1" x14ac:dyDescent="0.3">
      <c r="A26" s="99"/>
      <c r="B26" s="102"/>
      <c r="C26" s="105"/>
      <c r="D26" s="132"/>
      <c r="E26" s="105"/>
      <c r="F26" s="105"/>
      <c r="G26" s="105"/>
      <c r="H26" s="32" t="s">
        <v>14</v>
      </c>
      <c r="I26" s="31"/>
      <c r="J26" s="33">
        <v>0</v>
      </c>
      <c r="K26" s="108"/>
      <c r="L26" s="34" t="s">
        <v>14</v>
      </c>
      <c r="M26" s="35"/>
      <c r="N26" s="36">
        <v>0</v>
      </c>
      <c r="O26" s="111"/>
      <c r="P26" s="114"/>
      <c r="Q26" s="37"/>
    </row>
    <row r="27" spans="1:17" s="3" customFormat="1" ht="24.9" customHeight="1" thickBot="1" x14ac:dyDescent="0.35">
      <c r="A27" s="100"/>
      <c r="B27" s="103"/>
      <c r="C27" s="106"/>
      <c r="D27" s="133"/>
      <c r="E27" s="106"/>
      <c r="F27" s="106"/>
      <c r="G27" s="106"/>
      <c r="H27" s="49" t="s">
        <v>15</v>
      </c>
      <c r="I27" s="48"/>
      <c r="J27" s="50">
        <v>0</v>
      </c>
      <c r="K27" s="109"/>
      <c r="L27" s="51" t="s">
        <v>15</v>
      </c>
      <c r="M27" s="52"/>
      <c r="N27" s="53">
        <v>0</v>
      </c>
      <c r="O27" s="112"/>
      <c r="P27" s="115"/>
      <c r="Q27" s="37"/>
    </row>
    <row r="28" spans="1:17" ht="12.6" customHeight="1" thickBot="1" x14ac:dyDescent="0.35"/>
    <row r="29" spans="1:17" s="26" customFormat="1" ht="28" customHeight="1" thickBot="1" x14ac:dyDescent="0.35">
      <c r="A29" s="22"/>
      <c r="B29" s="23"/>
      <c r="C29" s="23"/>
      <c r="D29" s="23"/>
      <c r="E29" s="23"/>
      <c r="F29" s="23"/>
      <c r="G29" s="23"/>
      <c r="H29" s="23"/>
      <c r="I29" s="24" t="s">
        <v>34</v>
      </c>
      <c r="J29" s="28">
        <f>SUM(J22:J28)</f>
        <v>0</v>
      </c>
      <c r="K29" s="25"/>
      <c r="L29" s="25"/>
      <c r="M29" s="24" t="s">
        <v>35</v>
      </c>
      <c r="N29" s="28">
        <f>SUM(N22:N28)</f>
        <v>0</v>
      </c>
      <c r="Q29" s="27"/>
    </row>
    <row r="30" spans="1:17" ht="12.6" customHeight="1" thickBot="1" x14ac:dyDescent="0.35"/>
    <row r="31" spans="1:17" s="73" customFormat="1" ht="31.6" customHeight="1" thickBot="1" x14ac:dyDescent="0.45">
      <c r="A31" s="87" t="s">
        <v>41</v>
      </c>
      <c r="B31" s="91" t="s">
        <v>2</v>
      </c>
      <c r="C31" s="92"/>
      <c r="D31" s="92"/>
      <c r="E31" s="92"/>
      <c r="F31" s="92"/>
      <c r="G31" s="92"/>
      <c r="H31" s="92"/>
      <c r="I31" s="92"/>
      <c r="J31" s="93"/>
      <c r="K31" s="94" t="s">
        <v>3</v>
      </c>
      <c r="L31" s="95"/>
      <c r="M31" s="95"/>
      <c r="N31" s="95"/>
      <c r="O31" s="95"/>
      <c r="P31" s="96"/>
      <c r="Q31" s="11"/>
    </row>
    <row r="32" spans="1:17" s="30" customFormat="1" ht="60.05" customHeight="1" thickBot="1" x14ac:dyDescent="0.35">
      <c r="A32" s="56" t="s">
        <v>4</v>
      </c>
      <c r="B32" s="40" t="s">
        <v>44</v>
      </c>
      <c r="C32" s="40" t="s">
        <v>36</v>
      </c>
      <c r="D32" s="40" t="s">
        <v>43</v>
      </c>
      <c r="E32" s="40" t="s">
        <v>5</v>
      </c>
      <c r="F32" s="97" t="s">
        <v>31</v>
      </c>
      <c r="G32" s="97"/>
      <c r="H32" s="40" t="s">
        <v>6</v>
      </c>
      <c r="I32" s="40" t="s">
        <v>7</v>
      </c>
      <c r="J32" s="41" t="s">
        <v>8</v>
      </c>
      <c r="K32" s="69" t="s">
        <v>32</v>
      </c>
      <c r="L32" s="69" t="s">
        <v>6</v>
      </c>
      <c r="M32" s="69" t="s">
        <v>7</v>
      </c>
      <c r="N32" s="69" t="s">
        <v>38</v>
      </c>
      <c r="O32" s="69" t="s">
        <v>37</v>
      </c>
      <c r="P32" s="70" t="s">
        <v>9</v>
      </c>
      <c r="Q32" s="29"/>
    </row>
    <row r="33" spans="1:17" s="3" customFormat="1" ht="24.9" customHeight="1" x14ac:dyDescent="0.3">
      <c r="A33" s="98"/>
      <c r="B33" s="101"/>
      <c r="C33" s="104"/>
      <c r="D33" s="131"/>
      <c r="E33" s="104"/>
      <c r="F33" s="104"/>
      <c r="G33" s="104"/>
      <c r="H33" s="43" t="s">
        <v>10</v>
      </c>
      <c r="I33" s="42"/>
      <c r="J33" s="44">
        <v>0</v>
      </c>
      <c r="K33" s="107"/>
      <c r="L33" s="45" t="s">
        <v>10</v>
      </c>
      <c r="M33" s="46"/>
      <c r="N33" s="47">
        <v>0</v>
      </c>
      <c r="O33" s="110"/>
      <c r="P33" s="113"/>
      <c r="Q33" s="37"/>
    </row>
    <row r="34" spans="1:17" s="3" customFormat="1" ht="30.6" customHeight="1" x14ac:dyDescent="0.3">
      <c r="A34" s="99"/>
      <c r="B34" s="102"/>
      <c r="C34" s="105"/>
      <c r="D34" s="132"/>
      <c r="E34" s="105"/>
      <c r="F34" s="105"/>
      <c r="G34" s="105"/>
      <c r="H34" s="32" t="s">
        <v>11</v>
      </c>
      <c r="I34" s="38"/>
      <c r="J34" s="33">
        <v>0</v>
      </c>
      <c r="K34" s="108"/>
      <c r="L34" s="34" t="s">
        <v>11</v>
      </c>
      <c r="M34" s="39"/>
      <c r="N34" s="36">
        <v>0</v>
      </c>
      <c r="O34" s="111"/>
      <c r="P34" s="114"/>
      <c r="Q34" s="37"/>
    </row>
    <row r="35" spans="1:17" s="3" customFormat="1" ht="24.9" customHeight="1" x14ac:dyDescent="0.3">
      <c r="A35" s="99"/>
      <c r="B35" s="102"/>
      <c r="C35" s="105"/>
      <c r="D35" s="132"/>
      <c r="E35" s="105"/>
      <c r="F35" s="105"/>
      <c r="G35" s="105"/>
      <c r="H35" s="32" t="s">
        <v>12</v>
      </c>
      <c r="I35" s="31"/>
      <c r="J35" s="33">
        <v>0</v>
      </c>
      <c r="K35" s="108"/>
      <c r="L35" s="34" t="s">
        <v>12</v>
      </c>
      <c r="M35" s="35"/>
      <c r="N35" s="36">
        <v>0</v>
      </c>
      <c r="O35" s="111"/>
      <c r="P35" s="114"/>
      <c r="Q35" s="37"/>
    </row>
    <row r="36" spans="1:17" s="3" customFormat="1" ht="24.9" customHeight="1" x14ac:dyDescent="0.3">
      <c r="A36" s="99"/>
      <c r="B36" s="102"/>
      <c r="C36" s="105"/>
      <c r="D36" s="132"/>
      <c r="E36" s="105"/>
      <c r="F36" s="105"/>
      <c r="G36" s="105"/>
      <c r="H36" s="32" t="s">
        <v>13</v>
      </c>
      <c r="I36" s="31"/>
      <c r="J36" s="33">
        <v>0</v>
      </c>
      <c r="K36" s="108"/>
      <c r="L36" s="34" t="s">
        <v>13</v>
      </c>
      <c r="M36" s="35"/>
      <c r="N36" s="36">
        <v>0</v>
      </c>
      <c r="O36" s="111"/>
      <c r="P36" s="114"/>
      <c r="Q36" s="37"/>
    </row>
    <row r="37" spans="1:17" s="3" customFormat="1" ht="24.9" customHeight="1" x14ac:dyDescent="0.3">
      <c r="A37" s="99"/>
      <c r="B37" s="102"/>
      <c r="C37" s="105"/>
      <c r="D37" s="132"/>
      <c r="E37" s="105"/>
      <c r="F37" s="105"/>
      <c r="G37" s="105"/>
      <c r="H37" s="32" t="s">
        <v>14</v>
      </c>
      <c r="I37" s="31"/>
      <c r="J37" s="33">
        <v>0</v>
      </c>
      <c r="K37" s="108"/>
      <c r="L37" s="34" t="s">
        <v>14</v>
      </c>
      <c r="M37" s="35"/>
      <c r="N37" s="36">
        <v>0</v>
      </c>
      <c r="O37" s="111"/>
      <c r="P37" s="114"/>
      <c r="Q37" s="37"/>
    </row>
    <row r="38" spans="1:17" s="3" customFormat="1" ht="24.9" customHeight="1" thickBot="1" x14ac:dyDescent="0.35">
      <c r="A38" s="100"/>
      <c r="B38" s="103"/>
      <c r="C38" s="106"/>
      <c r="D38" s="133"/>
      <c r="E38" s="106"/>
      <c r="F38" s="106"/>
      <c r="G38" s="106"/>
      <c r="H38" s="49" t="s">
        <v>15</v>
      </c>
      <c r="I38" s="48"/>
      <c r="J38" s="50">
        <v>0</v>
      </c>
      <c r="K38" s="109"/>
      <c r="L38" s="51" t="s">
        <v>15</v>
      </c>
      <c r="M38" s="52"/>
      <c r="N38" s="53">
        <v>0</v>
      </c>
      <c r="O38" s="112"/>
      <c r="P38" s="115"/>
      <c r="Q38" s="37"/>
    </row>
    <row r="39" spans="1:17" ht="12.6" customHeight="1" thickBot="1" x14ac:dyDescent="0.35"/>
    <row r="40" spans="1:17" s="26" customFormat="1" ht="28" customHeight="1" thickBot="1" x14ac:dyDescent="0.35">
      <c r="A40" s="22"/>
      <c r="B40" s="23"/>
      <c r="C40" s="23"/>
      <c r="D40" s="23"/>
      <c r="E40" s="23"/>
      <c r="F40" s="23"/>
      <c r="G40" s="23"/>
      <c r="H40" s="23"/>
      <c r="I40" s="24" t="s">
        <v>34</v>
      </c>
      <c r="J40" s="28">
        <f>SUM(J33:J39)</f>
        <v>0</v>
      </c>
      <c r="K40" s="25"/>
      <c r="L40" s="25"/>
      <c r="M40" s="24" t="s">
        <v>35</v>
      </c>
      <c r="N40" s="28">
        <f>SUM(N33:N39)</f>
        <v>0</v>
      </c>
      <c r="Q40" s="27"/>
    </row>
    <row r="41" spans="1:17" ht="12.6" customHeight="1" x14ac:dyDescent="0.3"/>
  </sheetData>
  <sheetProtection formatRows="0" selectLockedCells="1"/>
  <customSheetViews>
    <customSheetView guid="{3CEE0724-C013-42D2-9630-6EB8823509BE}">
      <selection activeCell="D3" sqref="D3"/>
      <pageMargins left="0" right="0" top="0" bottom="0" header="0" footer="0"/>
      <pageSetup orientation="portrait" r:id="rId1"/>
    </customSheetView>
  </customSheetViews>
  <mergeCells count="39">
    <mergeCell ref="O22:O27"/>
    <mergeCell ref="P22:P27"/>
    <mergeCell ref="A2:J2"/>
    <mergeCell ref="A3:J3"/>
    <mergeCell ref="B9:J9"/>
    <mergeCell ref="B6:E6"/>
    <mergeCell ref="K9:P9"/>
    <mergeCell ref="O11:O16"/>
    <mergeCell ref="P11:P16"/>
    <mergeCell ref="K11:K16"/>
    <mergeCell ref="A11:A16"/>
    <mergeCell ref="B11:B16"/>
    <mergeCell ref="E11:E16"/>
    <mergeCell ref="K20:P20"/>
    <mergeCell ref="D11:D16"/>
    <mergeCell ref="F10:G10"/>
    <mergeCell ref="F11:G16"/>
    <mergeCell ref="C11:C16"/>
    <mergeCell ref="B20:J20"/>
    <mergeCell ref="K22:K27"/>
    <mergeCell ref="F21:G21"/>
    <mergeCell ref="F22:G27"/>
    <mergeCell ref="A22:A27"/>
    <mergeCell ref="B22:B27"/>
    <mergeCell ref="C22:C27"/>
    <mergeCell ref="D22:D27"/>
    <mergeCell ref="E22:E27"/>
    <mergeCell ref="B31:J31"/>
    <mergeCell ref="K31:P31"/>
    <mergeCell ref="F32:G32"/>
    <mergeCell ref="A33:A38"/>
    <mergeCell ref="B33:B38"/>
    <mergeCell ref="C33:C38"/>
    <mergeCell ref="D33:D38"/>
    <mergeCell ref="E33:E38"/>
    <mergeCell ref="F33:G38"/>
    <mergeCell ref="K33:K38"/>
    <mergeCell ref="O33:O38"/>
    <mergeCell ref="P33:P38"/>
  </mergeCells>
  <phoneticPr fontId="1" type="noConversion"/>
  <printOptions horizontalCentered="1"/>
  <pageMargins left="0.70866141732283472" right="0.70866141732283472" top="0.74803149606299213" bottom="0.74803149606299213" header="0.31496062992125984" footer="0.31496062992125984"/>
  <pageSetup paperSize="5" scale="55" orientation="landscape" r:id="rId2"/>
  <headerFooter>
    <oddFooter>&amp;L&amp;Z&amp;F</oddFooter>
  </headerFooter>
  <drawing r:id="rId3"/>
  <extLst>
    <ext xmlns:x14="http://schemas.microsoft.com/office/spreadsheetml/2009/9/main" uri="{CCE6A557-97BC-4b89-ADB6-D9C93CAAB3DF}">
      <x14:dataValidations xmlns:xm="http://schemas.microsoft.com/office/excel/2006/main" count="2">
        <x14:dataValidation type="list" allowBlank="1" showInputMessage="1" showErrorMessage="1" xr:uid="{E9BFE956-1A80-48B7-90D7-4676390E3A78}">
          <x14:formula1>
            <xm:f>Liste!$A$3:$A$5</xm:f>
          </x14:formula1>
          <xm:sqref>B11 B22 B33</xm:sqref>
        </x14:dataValidation>
        <x14:dataValidation type="list" allowBlank="1" showInputMessage="1" xr:uid="{0737D2B2-F221-4F2B-8F25-3AAAAF7A253A}">
          <x14:formula1>
            <xm:f>Liste!$C$3:$C$7</xm:f>
          </x14:formula1>
          <xm:sqref>D11:D16 D22:D27 D33:D38</xm:sqref>
        </x14:dataValidation>
      </x14:dataValidations>
    </ext>
  </extLst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47D40F0-7391-4822-AE51-CB9921B9B4A9}">
  <sheetPr transitionEvaluation="1" transitionEntry="1">
    <pageSetUpPr fitToPage="1"/>
  </sheetPr>
  <dimension ref="A1:R34"/>
  <sheetViews>
    <sheetView showGridLines="0" zoomScale="80" zoomScaleNormal="80" workbookViewId="0">
      <selection activeCell="B6" sqref="B6:C6"/>
    </sheetView>
  </sheetViews>
  <sheetFormatPr baseColWidth="10" defaultColWidth="11.44140625" defaultRowHeight="15.05" x14ac:dyDescent="0.3"/>
  <cols>
    <col min="1" max="1" width="61.109375" style="1" customWidth="1"/>
    <col min="2" max="2" width="61" style="1" customWidth="1"/>
    <col min="3" max="3" width="39.109375" style="1" customWidth="1"/>
    <col min="4" max="4" width="2.109375" style="1" customWidth="1"/>
    <col min="5" max="5" width="64.88671875" style="1" customWidth="1"/>
    <col min="6" max="6" width="23.5546875" style="1" customWidth="1"/>
    <col min="7" max="7" width="61.109375" style="1" customWidth="1"/>
    <col min="8" max="8" width="42.109375" style="1" customWidth="1"/>
    <col min="9" max="9" width="63.88671875" style="1" customWidth="1"/>
    <col min="10" max="10" width="23.5546875" style="1" customWidth="1"/>
    <col min="11" max="11" width="60.88671875" style="1" customWidth="1"/>
    <col min="12" max="12" width="59.44140625" style="1" customWidth="1"/>
    <col min="13" max="13" width="46.88671875" style="1" customWidth="1"/>
    <col min="14" max="16384" width="11.44140625" style="1"/>
  </cols>
  <sheetData>
    <row r="1" spans="1:18" ht="24.75" customHeight="1" x14ac:dyDescent="0.3"/>
    <row r="2" spans="1:18" ht="26.85" x14ac:dyDescent="0.5">
      <c r="A2" s="116" t="s">
        <v>1</v>
      </c>
      <c r="B2" s="116"/>
      <c r="C2" s="116"/>
      <c r="D2" s="116"/>
      <c r="E2" s="116"/>
      <c r="F2" s="116"/>
    </row>
    <row r="3" spans="1:18" ht="24.25" x14ac:dyDescent="0.45">
      <c r="A3" s="117" t="s">
        <v>16</v>
      </c>
      <c r="B3" s="117"/>
      <c r="C3" s="117"/>
      <c r="D3" s="117"/>
      <c r="E3" s="117"/>
      <c r="F3" s="117"/>
    </row>
    <row r="4" spans="1:18" s="8" customFormat="1" ht="26.2" customHeight="1" thickBot="1" x14ac:dyDescent="0.35">
      <c r="A4" s="7"/>
      <c r="B4" s="7"/>
      <c r="C4" s="7"/>
      <c r="D4" s="7"/>
      <c r="E4" s="7"/>
      <c r="F4" s="7"/>
      <c r="G4" s="7"/>
      <c r="H4" s="7"/>
      <c r="I4" s="7"/>
      <c r="J4" s="7"/>
      <c r="K4" s="7"/>
      <c r="L4" s="7"/>
      <c r="M4" s="7"/>
    </row>
    <row r="5" spans="1:18" ht="8.5500000000000007" customHeight="1" x14ac:dyDescent="0.3">
      <c r="A5" s="9"/>
      <c r="B5" s="10"/>
      <c r="C5" s="10"/>
      <c r="D5" s="14"/>
      <c r="E5" s="11"/>
      <c r="F5" s="11"/>
      <c r="G5" s="11"/>
      <c r="H5" s="11"/>
      <c r="I5" s="11"/>
      <c r="J5" s="11"/>
      <c r="K5" s="11"/>
      <c r="L5" s="11"/>
      <c r="M5" s="11"/>
      <c r="N5" s="11"/>
      <c r="O5" s="11"/>
      <c r="P5" s="11"/>
      <c r="Q5" s="11"/>
      <c r="R5" s="11"/>
    </row>
    <row r="6" spans="1:18" ht="28" customHeight="1" x14ac:dyDescent="0.3">
      <c r="A6" s="55" t="s">
        <v>22</v>
      </c>
      <c r="B6" s="118"/>
      <c r="C6" s="118"/>
      <c r="D6" s="57"/>
      <c r="E6" s="26"/>
      <c r="F6" s="26"/>
      <c r="G6" s="54"/>
    </row>
    <row r="7" spans="1:18" ht="8.5500000000000007" customHeight="1" thickBot="1" x14ac:dyDescent="0.35">
      <c r="A7" s="12"/>
      <c r="B7" s="13"/>
      <c r="C7" s="13"/>
      <c r="D7" s="16"/>
    </row>
    <row r="8" spans="1:18" ht="15.75" thickBot="1" x14ac:dyDescent="0.35"/>
    <row r="9" spans="1:18" s="73" customFormat="1" ht="31.6" customHeight="1" thickBot="1" x14ac:dyDescent="0.45">
      <c r="A9" s="87" t="s">
        <v>40</v>
      </c>
      <c r="B9" s="119" t="s">
        <v>2</v>
      </c>
      <c r="C9" s="120"/>
      <c r="D9" s="120"/>
      <c r="E9" s="120"/>
      <c r="F9" s="120"/>
      <c r="G9" s="121" t="s">
        <v>3</v>
      </c>
      <c r="H9" s="122"/>
      <c r="I9" s="122"/>
      <c r="J9" s="122"/>
      <c r="K9" s="122"/>
      <c r="L9" s="123"/>
      <c r="M9" s="11"/>
    </row>
    <row r="10" spans="1:18" s="59" customFormat="1" ht="60.05" customHeight="1" thickBot="1" x14ac:dyDescent="0.35">
      <c r="A10" s="56" t="s">
        <v>17</v>
      </c>
      <c r="B10" s="62" t="s">
        <v>42</v>
      </c>
      <c r="C10" s="124" t="s">
        <v>6</v>
      </c>
      <c r="D10" s="124"/>
      <c r="E10" s="62" t="s">
        <v>7</v>
      </c>
      <c r="F10" s="62" t="s">
        <v>8</v>
      </c>
      <c r="G10" s="71" t="s">
        <v>18</v>
      </c>
      <c r="H10" s="71" t="s">
        <v>6</v>
      </c>
      <c r="I10" s="71" t="s">
        <v>7</v>
      </c>
      <c r="J10" s="69" t="s">
        <v>38</v>
      </c>
      <c r="K10" s="69" t="s">
        <v>37</v>
      </c>
      <c r="L10" s="72" t="s">
        <v>9</v>
      </c>
      <c r="M10" s="58"/>
    </row>
    <row r="11" spans="1:18" s="3" customFormat="1" ht="30.95" customHeight="1" x14ac:dyDescent="0.3">
      <c r="A11" s="98"/>
      <c r="B11" s="104"/>
      <c r="C11" s="101" t="s">
        <v>19</v>
      </c>
      <c r="D11" s="101"/>
      <c r="E11" s="63"/>
      <c r="F11" s="65">
        <v>0</v>
      </c>
      <c r="G11" s="104"/>
      <c r="H11" s="43" t="s">
        <v>19</v>
      </c>
      <c r="I11" s="63"/>
      <c r="J11" s="65">
        <v>0</v>
      </c>
      <c r="K11" s="125"/>
      <c r="L11" s="128"/>
      <c r="M11" s="37"/>
    </row>
    <row r="12" spans="1:18" s="3" customFormat="1" ht="30.95" customHeight="1" x14ac:dyDescent="0.3">
      <c r="A12" s="99"/>
      <c r="B12" s="105"/>
      <c r="C12" s="102" t="s">
        <v>60</v>
      </c>
      <c r="D12" s="102"/>
      <c r="E12" s="61"/>
      <c r="F12" s="66">
        <v>0</v>
      </c>
      <c r="G12" s="105"/>
      <c r="H12" s="32" t="s">
        <v>61</v>
      </c>
      <c r="I12" s="61"/>
      <c r="J12" s="66">
        <v>0</v>
      </c>
      <c r="K12" s="126"/>
      <c r="L12" s="129"/>
      <c r="M12" s="37"/>
    </row>
    <row r="13" spans="1:18" s="3" customFormat="1" ht="30.95" customHeight="1" x14ac:dyDescent="0.3">
      <c r="A13" s="99"/>
      <c r="B13" s="105"/>
      <c r="C13" s="102" t="s">
        <v>84</v>
      </c>
      <c r="D13" s="102"/>
      <c r="E13" s="60"/>
      <c r="F13" s="67">
        <v>0</v>
      </c>
      <c r="G13" s="105"/>
      <c r="H13" s="32" t="s">
        <v>86</v>
      </c>
      <c r="I13" s="60"/>
      <c r="J13" s="67">
        <v>0</v>
      </c>
      <c r="K13" s="126"/>
      <c r="L13" s="129"/>
      <c r="M13" s="37"/>
    </row>
    <row r="14" spans="1:18" s="3" customFormat="1" ht="30.95" customHeight="1" thickBot="1" x14ac:dyDescent="0.35">
      <c r="A14" s="100"/>
      <c r="B14" s="106"/>
      <c r="C14" s="103" t="s">
        <v>85</v>
      </c>
      <c r="D14" s="103"/>
      <c r="E14" s="64"/>
      <c r="F14" s="68">
        <v>0</v>
      </c>
      <c r="G14" s="106"/>
      <c r="H14" s="49" t="s">
        <v>85</v>
      </c>
      <c r="I14" s="64"/>
      <c r="J14" s="68">
        <v>0</v>
      </c>
      <c r="K14" s="127"/>
      <c r="L14" s="130"/>
      <c r="M14" s="37"/>
    </row>
    <row r="15" spans="1:18" ht="11.95" customHeight="1" thickBot="1" x14ac:dyDescent="0.35"/>
    <row r="16" spans="1:18" s="20" customFormat="1" ht="28" customHeight="1" thickBot="1" x14ac:dyDescent="0.35">
      <c r="A16" s="18"/>
      <c r="B16" s="17"/>
      <c r="C16" s="17"/>
      <c r="D16" s="17"/>
      <c r="E16" s="24" t="s">
        <v>34</v>
      </c>
      <c r="F16" s="28">
        <f>SUM(F11:F15)</f>
        <v>0</v>
      </c>
      <c r="G16" s="19"/>
      <c r="H16" s="19"/>
      <c r="I16" s="24" t="s">
        <v>35</v>
      </c>
      <c r="J16" s="28">
        <f>SUM(J11:J15)</f>
        <v>0</v>
      </c>
      <c r="M16" s="21"/>
    </row>
    <row r="17" spans="1:13" s="20" customFormat="1" ht="11.95" customHeight="1" thickBot="1" x14ac:dyDescent="0.35">
      <c r="A17" s="82"/>
      <c r="B17" s="83"/>
      <c r="C17" s="83"/>
      <c r="D17" s="83"/>
      <c r="E17" s="84"/>
      <c r="F17" s="85"/>
      <c r="G17" s="86"/>
      <c r="H17" s="86"/>
      <c r="I17" s="84"/>
      <c r="J17" s="85"/>
      <c r="M17" s="21"/>
    </row>
    <row r="18" spans="1:13" s="73" customFormat="1" ht="30.8" customHeight="1" thickBot="1" x14ac:dyDescent="0.45">
      <c r="A18" s="87" t="s">
        <v>39</v>
      </c>
      <c r="B18" s="119" t="s">
        <v>2</v>
      </c>
      <c r="C18" s="120"/>
      <c r="D18" s="120"/>
      <c r="E18" s="120"/>
      <c r="F18" s="120"/>
      <c r="G18" s="121" t="s">
        <v>3</v>
      </c>
      <c r="H18" s="122"/>
      <c r="I18" s="122"/>
      <c r="J18" s="122"/>
      <c r="K18" s="122"/>
      <c r="L18" s="123"/>
    </row>
    <row r="19" spans="1:13" ht="62.85" thickBot="1" x14ac:dyDescent="0.35">
      <c r="A19" s="56" t="s">
        <v>17</v>
      </c>
      <c r="B19" s="62" t="s">
        <v>42</v>
      </c>
      <c r="C19" s="124" t="s">
        <v>6</v>
      </c>
      <c r="D19" s="124"/>
      <c r="E19" s="62" t="s">
        <v>7</v>
      </c>
      <c r="F19" s="62" t="s">
        <v>8</v>
      </c>
      <c r="G19" s="71" t="s">
        <v>18</v>
      </c>
      <c r="H19" s="71" t="s">
        <v>6</v>
      </c>
      <c r="I19" s="71" t="s">
        <v>7</v>
      </c>
      <c r="J19" s="69" t="s">
        <v>38</v>
      </c>
      <c r="K19" s="69" t="s">
        <v>37</v>
      </c>
      <c r="L19" s="72" t="s">
        <v>9</v>
      </c>
    </row>
    <row r="20" spans="1:13" ht="30.95" customHeight="1" x14ac:dyDescent="0.3">
      <c r="A20" s="98"/>
      <c r="B20" s="104"/>
      <c r="C20" s="101" t="s">
        <v>19</v>
      </c>
      <c r="D20" s="101"/>
      <c r="E20" s="63"/>
      <c r="F20" s="65">
        <v>0</v>
      </c>
      <c r="G20" s="104"/>
      <c r="H20" s="43" t="s">
        <v>19</v>
      </c>
      <c r="I20" s="63"/>
      <c r="J20" s="65">
        <v>0</v>
      </c>
      <c r="K20" s="125"/>
      <c r="L20" s="128"/>
    </row>
    <row r="21" spans="1:13" ht="30.95" customHeight="1" x14ac:dyDescent="0.3">
      <c r="A21" s="99"/>
      <c r="B21" s="105"/>
      <c r="C21" s="102" t="s">
        <v>60</v>
      </c>
      <c r="D21" s="102"/>
      <c r="E21" s="61"/>
      <c r="F21" s="66">
        <v>0</v>
      </c>
      <c r="G21" s="105"/>
      <c r="H21" s="32" t="s">
        <v>61</v>
      </c>
      <c r="I21" s="61"/>
      <c r="J21" s="66">
        <v>0</v>
      </c>
      <c r="K21" s="126"/>
      <c r="L21" s="129"/>
    </row>
    <row r="22" spans="1:13" ht="30.95" customHeight="1" x14ac:dyDescent="0.3">
      <c r="A22" s="99"/>
      <c r="B22" s="105"/>
      <c r="C22" s="102" t="s">
        <v>84</v>
      </c>
      <c r="D22" s="102"/>
      <c r="E22" s="60"/>
      <c r="F22" s="67">
        <v>0</v>
      </c>
      <c r="G22" s="105"/>
      <c r="H22" s="32" t="s">
        <v>86</v>
      </c>
      <c r="I22" s="60"/>
      <c r="J22" s="67">
        <v>0</v>
      </c>
      <c r="K22" s="126"/>
      <c r="L22" s="129"/>
    </row>
    <row r="23" spans="1:13" ht="30.95" customHeight="1" thickBot="1" x14ac:dyDescent="0.35">
      <c r="A23" s="100"/>
      <c r="B23" s="106"/>
      <c r="C23" s="103" t="s">
        <v>85</v>
      </c>
      <c r="D23" s="103"/>
      <c r="E23" s="64"/>
      <c r="F23" s="68">
        <v>0</v>
      </c>
      <c r="G23" s="106"/>
      <c r="H23" s="49" t="s">
        <v>85</v>
      </c>
      <c r="I23" s="64"/>
      <c r="J23" s="68">
        <v>0</v>
      </c>
      <c r="K23" s="127"/>
      <c r="L23" s="130"/>
    </row>
    <row r="24" spans="1:13" ht="11.95" customHeight="1" thickBot="1" x14ac:dyDescent="0.35"/>
    <row r="25" spans="1:13" ht="28" customHeight="1" thickBot="1" x14ac:dyDescent="0.35">
      <c r="A25" s="18"/>
      <c r="B25" s="17"/>
      <c r="C25" s="17"/>
      <c r="D25" s="17"/>
      <c r="E25" s="24" t="s">
        <v>34</v>
      </c>
      <c r="F25" s="28">
        <f>SUM(F20:F24)</f>
        <v>0</v>
      </c>
      <c r="G25" s="19"/>
      <c r="H25" s="19"/>
      <c r="I25" s="24" t="s">
        <v>35</v>
      </c>
      <c r="J25" s="28">
        <f>SUM(J20:J24)</f>
        <v>0</v>
      </c>
      <c r="K25" s="20"/>
      <c r="L25" s="20"/>
    </row>
    <row r="26" spans="1:13" ht="11.95" customHeight="1" thickBot="1" x14ac:dyDescent="0.35"/>
    <row r="27" spans="1:13" s="73" customFormat="1" ht="30.8" customHeight="1" thickBot="1" x14ac:dyDescent="0.45">
      <c r="A27" s="87" t="s">
        <v>41</v>
      </c>
      <c r="B27" s="119" t="s">
        <v>2</v>
      </c>
      <c r="C27" s="120"/>
      <c r="D27" s="120"/>
      <c r="E27" s="120"/>
      <c r="F27" s="120"/>
      <c r="G27" s="121" t="s">
        <v>3</v>
      </c>
      <c r="H27" s="122"/>
      <c r="I27" s="122"/>
      <c r="J27" s="122"/>
      <c r="K27" s="122"/>
      <c r="L27" s="123"/>
    </row>
    <row r="28" spans="1:13" ht="62.85" thickBot="1" x14ac:dyDescent="0.35">
      <c r="A28" s="56" t="s">
        <v>17</v>
      </c>
      <c r="B28" s="62" t="s">
        <v>42</v>
      </c>
      <c r="C28" s="124" t="s">
        <v>6</v>
      </c>
      <c r="D28" s="124"/>
      <c r="E28" s="62" t="s">
        <v>7</v>
      </c>
      <c r="F28" s="62" t="s">
        <v>8</v>
      </c>
      <c r="G28" s="71" t="s">
        <v>18</v>
      </c>
      <c r="H28" s="71" t="s">
        <v>6</v>
      </c>
      <c r="I28" s="71" t="s">
        <v>7</v>
      </c>
      <c r="J28" s="69" t="s">
        <v>38</v>
      </c>
      <c r="K28" s="69" t="s">
        <v>37</v>
      </c>
      <c r="L28" s="72" t="s">
        <v>9</v>
      </c>
    </row>
    <row r="29" spans="1:13" ht="30.95" customHeight="1" x14ac:dyDescent="0.3">
      <c r="A29" s="98"/>
      <c r="B29" s="104"/>
      <c r="C29" s="101" t="s">
        <v>19</v>
      </c>
      <c r="D29" s="101"/>
      <c r="E29" s="63"/>
      <c r="F29" s="65">
        <v>0</v>
      </c>
      <c r="G29" s="104"/>
      <c r="H29" s="43" t="s">
        <v>19</v>
      </c>
      <c r="I29" s="63"/>
      <c r="J29" s="65">
        <v>0</v>
      </c>
      <c r="K29" s="125"/>
      <c r="L29" s="128"/>
    </row>
    <row r="30" spans="1:13" ht="30.95" customHeight="1" x14ac:dyDescent="0.3">
      <c r="A30" s="99"/>
      <c r="B30" s="105"/>
      <c r="C30" s="102" t="s">
        <v>60</v>
      </c>
      <c r="D30" s="102"/>
      <c r="E30" s="61"/>
      <c r="F30" s="66">
        <v>0</v>
      </c>
      <c r="G30" s="105"/>
      <c r="H30" s="32" t="s">
        <v>61</v>
      </c>
      <c r="I30" s="61"/>
      <c r="J30" s="66">
        <v>0</v>
      </c>
      <c r="K30" s="126"/>
      <c r="L30" s="129"/>
    </row>
    <row r="31" spans="1:13" ht="30.95" customHeight="1" x14ac:dyDescent="0.3">
      <c r="A31" s="99"/>
      <c r="B31" s="105"/>
      <c r="C31" s="102" t="s">
        <v>84</v>
      </c>
      <c r="D31" s="102"/>
      <c r="E31" s="60"/>
      <c r="F31" s="67">
        <v>0</v>
      </c>
      <c r="G31" s="105"/>
      <c r="H31" s="32" t="s">
        <v>86</v>
      </c>
      <c r="I31" s="60"/>
      <c r="J31" s="67">
        <v>0</v>
      </c>
      <c r="K31" s="126"/>
      <c r="L31" s="129"/>
    </row>
    <row r="32" spans="1:13" ht="30.95" customHeight="1" thickBot="1" x14ac:dyDescent="0.35">
      <c r="A32" s="100"/>
      <c r="B32" s="106"/>
      <c r="C32" s="103" t="s">
        <v>85</v>
      </c>
      <c r="D32" s="103"/>
      <c r="E32" s="64"/>
      <c r="F32" s="68">
        <v>0</v>
      </c>
      <c r="G32" s="106"/>
      <c r="H32" s="49" t="s">
        <v>85</v>
      </c>
      <c r="I32" s="64"/>
      <c r="J32" s="68">
        <v>0</v>
      </c>
      <c r="K32" s="127"/>
      <c r="L32" s="130"/>
    </row>
    <row r="33" spans="1:12" ht="11.95" customHeight="1" thickBot="1" x14ac:dyDescent="0.35"/>
    <row r="34" spans="1:12" ht="28" customHeight="1" thickBot="1" x14ac:dyDescent="0.35">
      <c r="A34" s="18"/>
      <c r="B34" s="17"/>
      <c r="C34" s="17"/>
      <c r="D34" s="17"/>
      <c r="E34" s="24" t="s">
        <v>34</v>
      </c>
      <c r="F34" s="28">
        <f>SUM(F29:F33)</f>
        <v>0</v>
      </c>
      <c r="G34" s="19"/>
      <c r="H34" s="19"/>
      <c r="I34" s="24" t="s">
        <v>87</v>
      </c>
      <c r="J34" s="28">
        <f>SUM(J29:J33)</f>
        <v>0</v>
      </c>
      <c r="K34" s="20"/>
      <c r="L34" s="20"/>
    </row>
  </sheetData>
  <sheetProtection formatRows="0" selectLockedCells="1"/>
  <mergeCells count="39">
    <mergeCell ref="L11:L14"/>
    <mergeCell ref="G9:L9"/>
    <mergeCell ref="A2:F2"/>
    <mergeCell ref="A3:F3"/>
    <mergeCell ref="B9:F9"/>
    <mergeCell ref="A11:A14"/>
    <mergeCell ref="B11:B14"/>
    <mergeCell ref="G11:G14"/>
    <mergeCell ref="K11:K14"/>
    <mergeCell ref="C14:D14"/>
    <mergeCell ref="B6:C6"/>
    <mergeCell ref="C10:D10"/>
    <mergeCell ref="C11:D11"/>
    <mergeCell ref="C12:D12"/>
    <mergeCell ref="C13:D13"/>
    <mergeCell ref="B18:F18"/>
    <mergeCell ref="G18:L18"/>
    <mergeCell ref="C19:D19"/>
    <mergeCell ref="A20:A23"/>
    <mergeCell ref="B20:B23"/>
    <mergeCell ref="C20:D20"/>
    <mergeCell ref="G20:G23"/>
    <mergeCell ref="K20:K23"/>
    <mergeCell ref="L20:L23"/>
    <mergeCell ref="C21:D21"/>
    <mergeCell ref="C22:D22"/>
    <mergeCell ref="C23:D23"/>
    <mergeCell ref="B27:F27"/>
    <mergeCell ref="G27:L27"/>
    <mergeCell ref="C28:D28"/>
    <mergeCell ref="A29:A32"/>
    <mergeCell ref="B29:B32"/>
    <mergeCell ref="C29:D29"/>
    <mergeCell ref="G29:G32"/>
    <mergeCell ref="K29:K32"/>
    <mergeCell ref="L29:L32"/>
    <mergeCell ref="C30:D30"/>
    <mergeCell ref="C31:D31"/>
    <mergeCell ref="C32:D32"/>
  </mergeCells>
  <printOptions horizontalCentered="1"/>
  <pageMargins left="0.70866141732283472" right="0.70866141732283472" top="0.74803149606299213" bottom="0.74803149606299213" header="0.31496062992125984" footer="0.31496062992125984"/>
  <pageSetup paperSize="5" scale="55" orientation="landscape" r:id="rId1"/>
  <headerFooter>
    <oddFooter>&amp;L&amp;Z&amp;F</oddFooter>
  </headerFooter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20D8109-49B0-4C23-B3E6-A601FB48AFCF}">
  <dimension ref="A3:C7"/>
  <sheetViews>
    <sheetView workbookViewId="0">
      <selection activeCell="A3" sqref="A3"/>
    </sheetView>
  </sheetViews>
  <sheetFormatPr baseColWidth="10" defaultRowHeight="15.05" x14ac:dyDescent="0.3"/>
  <cols>
    <col min="1" max="1" width="12.33203125" bestFit="1" customWidth="1"/>
    <col min="2" max="2" width="5.33203125" customWidth="1"/>
    <col min="3" max="3" width="14.88671875" bestFit="1" customWidth="1"/>
  </cols>
  <sheetData>
    <row r="3" spans="1:3" x14ac:dyDescent="0.3">
      <c r="A3" t="s">
        <v>23</v>
      </c>
      <c r="C3" t="s">
        <v>26</v>
      </c>
    </row>
    <row r="4" spans="1:3" x14ac:dyDescent="0.3">
      <c r="A4" t="s">
        <v>24</v>
      </c>
      <c r="C4" t="s">
        <v>27</v>
      </c>
    </row>
    <row r="5" spans="1:3" x14ac:dyDescent="0.3">
      <c r="A5" t="s">
        <v>25</v>
      </c>
      <c r="C5" t="s">
        <v>28</v>
      </c>
    </row>
    <row r="6" spans="1:3" x14ac:dyDescent="0.3">
      <c r="C6" t="s">
        <v>29</v>
      </c>
    </row>
    <row r="7" spans="1:3" x14ac:dyDescent="0.3">
      <c r="C7" t="s">
        <v>30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Notes_x002f_Statue xmlns="63c2e914-cff8-4205-9eb2-3224d1562b4b" xsi:nil="true"/>
    <_ip_UnifiedCompliancePolicyProperties xmlns="http://schemas.microsoft.com/sharepoint/v3" xsi:nil="true"/>
    <T_x00e2_chesetsuivi xmlns="63c2e914-cff8-4205-9eb2-3224d1562b4b">
      <UserInfo>
        <DisplayName/>
        <AccountId xsi:nil="true"/>
        <AccountType/>
      </UserInfo>
    </T_x00e2_chesetsuivi>
    <PatriciaMoreno xmlns="63c2e914-cff8-4205-9eb2-3224d1562b4b">
      <UserInfo>
        <DisplayName/>
        <AccountId xsi:nil="true"/>
        <AccountType/>
      </UserInfo>
    </PatriciaMoreno>
    <TaxCatchAll xmlns="8dcd97b2-3a87-4ee8-8b6e-5e41db86283d" xsi:nil="true"/>
    <Attribution xmlns="63c2e914-cff8-4205-9eb2-3224d1562b4b">
      <UserInfo>
        <DisplayName/>
        <AccountId xsi:nil="true"/>
        <AccountType/>
      </UserInfo>
    </Attribution>
    <lcf76f155ced4ddcb4097134ff3c332f xmlns="63c2e914-cff8-4205-9eb2-3224d1562b4b">
      <Terms xmlns="http://schemas.microsoft.com/office/infopath/2007/PartnerControls"/>
    </lcf76f155ced4ddcb4097134ff3c332f>
    <_dlc_DocId xmlns="8dcd97b2-3a87-4ee8-8b6e-5e41db86283d">E4UYJ7CXCK6H-2040806852-53557</_dlc_DocId>
    <_dlc_DocIdUrl xmlns="8dcd97b2-3a87-4ee8-8b6e-5e41db86283d">
      <Url>https://sodecgouvqcca.sharepoint.com/sites/EquipeLMMV/_layouts/15/DocIdRedir.aspx?ID=E4UYJ7CXCK6H-2040806852-53557</Url>
      <Description>E4UYJ7CXCK6H-2040806852-53557</Description>
    </_dlc_DocIdUrl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46B3A9BA99BDB45B2ACF3DFFE2E5217" ma:contentTypeVersion="27" ma:contentTypeDescription="Crée un document." ma:contentTypeScope="" ma:versionID="6de2cdea55beb61319d0836f4874d6ea">
  <xsd:schema xmlns:xsd="http://www.w3.org/2001/XMLSchema" xmlns:xs="http://www.w3.org/2001/XMLSchema" xmlns:p="http://schemas.microsoft.com/office/2006/metadata/properties" xmlns:ns1="http://schemas.microsoft.com/sharepoint/v3" xmlns:ns2="63c2e914-cff8-4205-9eb2-3224d1562b4b" xmlns:ns3="8dcd97b2-3a87-4ee8-8b6e-5e41db86283d" targetNamespace="http://schemas.microsoft.com/office/2006/metadata/properties" ma:root="true" ma:fieldsID="8ff519c7eaff1aa6ae90c6f54f30b79f" ns1:_="" ns2:_="" ns3:_="">
    <xsd:import namespace="http://schemas.microsoft.com/sharepoint/v3"/>
    <xsd:import namespace="63c2e914-cff8-4205-9eb2-3224d1562b4b"/>
    <xsd:import namespace="8dcd97b2-3a87-4ee8-8b6e-5e41db86283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Attribution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1:_ip_UnifiedCompliancePolicyProperties" minOccurs="0"/>
                <xsd:element ref="ns1:_ip_UnifiedCompliancePolicyUIAction" minOccurs="0"/>
                <xsd:element ref="ns3:TaxCatchAll" minOccurs="0"/>
                <xsd:element ref="ns2:MediaServiceLocation" minOccurs="0"/>
                <xsd:element ref="ns2:lcf76f155ced4ddcb4097134ff3c332f" minOccurs="0"/>
                <xsd:element ref="ns2:T_x00e2_chesetsuivi" minOccurs="0"/>
                <xsd:element ref="ns2:Notes_x002f_Statue" minOccurs="0"/>
                <xsd:element ref="ns2:PatriciaMoreno" minOccurs="0"/>
                <xsd:element ref="ns2:MediaServiceObjectDetectorVersions" minOccurs="0"/>
                <xsd:element ref="ns2:MediaLengthInSeconds" minOccurs="0"/>
                <xsd:element ref="ns2:MediaServiceSearchProperties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Propriétés de la stratégie de conformité unifiée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Action d’interface utilisateur de la stratégie de conformité unifiée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3c2e914-cff8-4205-9eb2-3224d1562b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Attribution" ma:index="14" nillable="true" ma:displayName="Attribution" ma:indexed="true" ma:list="UserInfo" ma:SharePointGroup="0" ma:internalName="Attribution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23" nillable="true" ma:displayName="Location" ma:internalName="MediaServiceLocation" ma:readOnly="true">
      <xsd:simpleType>
        <xsd:restriction base="dms:Text"/>
      </xsd:simpleType>
    </xsd:element>
    <xsd:element name="lcf76f155ced4ddcb4097134ff3c332f" ma:index="25" nillable="true" ma:taxonomy="true" ma:internalName="lcf76f155ced4ddcb4097134ff3c332f" ma:taxonomyFieldName="MediaServiceImageTags" ma:displayName="Balises d’images" ma:readOnly="false" ma:fieldId="{5cf76f15-5ced-4ddc-b409-7134ff3c332f}" ma:taxonomyMulti="true" ma:sspId="a1d638a4-29b4-4d81-9f2c-4f7df86c363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T_x00e2_chesetsuivi" ma:index="26" nillable="true" ma:displayName="Tâches et suivi" ma:format="Dropdown" ma:list="UserInfo" ma:SharePointGroup="0" ma:internalName="T_x00e2_chesetsuivi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Notes_x002f_Statue" ma:index="27" nillable="true" ma:displayName="Notes/Statut" ma:format="Dropdown" ma:internalName="Notes_x002f_Statue">
      <xsd:simpleType>
        <xsd:restriction base="dms:Text">
          <xsd:maxLength value="255"/>
        </xsd:restriction>
      </xsd:simpleType>
    </xsd:element>
    <xsd:element name="PatriciaMoreno" ma:index="28" nillable="true" ma:displayName="Patricia Moreno" ma:format="Dropdown" ma:list="UserInfo" ma:SharePointGroup="0" ma:internalName="PatriciaMoreno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diaServiceObjectDetectorVersions" ma:index="29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3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3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dcd97b2-3a87-4ee8-8b6e-5e41db86283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Partagé avec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Partagé avec dé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e4564bd3-3175-4736-9a9a-57125f26b86b}" ma:internalName="TaxCatchAll" ma:showField="CatchAllData" ma:web="8dcd97b2-3a87-4ee8-8b6e-5e41db86283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_dlc_DocId" ma:index="32" nillable="true" ma:displayName="Valeur d’ID de document" ma:description="Valeur de l’ID de document affecté à cet élément." ma:indexed="true" ma:internalName="_dlc_DocId" ma:readOnly="true">
      <xsd:simpleType>
        <xsd:restriction base="dms:Text"/>
      </xsd:simpleType>
    </xsd:element>
    <xsd:element name="_dlc_DocIdUrl" ma:index="33" nillable="true" ma:displayName="ID de document" ma:description="Lien permanent vers ce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34" nillable="true" ma:displayName="Conserver l’ID" ma:description="Conserver l’ID lors de l’ajout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e de contenu"/>
        <xsd:element ref="dc:title" minOccurs="0" maxOccurs="1" ma:index="4" ma:displayName="Titr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7513D456-31C7-48EF-B10D-F55BD3A989CA}">
  <ds:schemaRefs>
    <ds:schemaRef ds:uri="http://schemas.microsoft.com/office/2006/metadata/properties"/>
    <ds:schemaRef ds:uri="8dcd97b2-3a87-4ee8-8b6e-5e41db86283d"/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63c2e914-cff8-4205-9eb2-3224d1562b4b"/>
    <ds:schemaRef ds:uri="http://schemas.microsoft.com/office/infopath/2007/PartnerControls"/>
    <ds:schemaRef ds:uri="http://purl.org/dc/terms/"/>
    <ds:schemaRef ds:uri="http://schemas.microsoft.com/sharepoint/v3"/>
    <ds:schemaRef ds:uri="http://purl.org/dc/elements/1.1/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0EFDD513-578E-426B-A073-0FCB15D799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3c2e914-cff8-4205-9eb2-3224d1562b4b"/>
    <ds:schemaRef ds:uri="8dcd97b2-3a87-4ee8-8b6e-5e41db86283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9F0CD59-491C-4120-A83C-2CAAD3EDF821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CE0F012F-0E0F-4F4E-923C-63A1F2A95D28}">
  <ds:schemaRefs>
    <ds:schemaRef ds:uri="http://schemas.microsoft.com/sharepoint/events"/>
  </ds:schemaRefs>
</ds:datastoreItem>
</file>

<file path=docMetadata/LabelInfo.xml><?xml version="1.0" encoding="utf-8"?>
<clbl:labelList xmlns:clbl="http://schemas.microsoft.com/office/2020/mipLabelMetadata">
  <clbl:label id="{b7605fe1-ff46-42f0-ad23-69512cb9f894}" enabled="1" method="Standard" siteId="{8bc5c7a6-5660-4adb-87fe-97bca4de17ec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Feuilles de calcul</vt:lpstr>
      </vt:variant>
      <vt:variant>
        <vt:i4>4</vt:i4>
      </vt:variant>
      <vt:variant>
        <vt:lpstr>Plages nommées</vt:lpstr>
      </vt:variant>
      <vt:variant>
        <vt:i4>2</vt:i4>
      </vt:variant>
    </vt:vector>
  </HeadingPairs>
  <TitlesOfParts>
    <vt:vector size="6" baseType="lpstr">
      <vt:lpstr>Instructions</vt:lpstr>
      <vt:lpstr>Programmation d'activités</vt:lpstr>
      <vt:lpstr>Projets Intelligence d'affaires</vt:lpstr>
      <vt:lpstr>Liste</vt:lpstr>
      <vt:lpstr>'Programmation d''activités'!Zone_d_impression</vt:lpstr>
      <vt:lpstr>'Projets Intelligence d''affaires'!Zone_d_impression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Lamy, Christian</dc:creator>
  <cp:keywords/>
  <dc:description/>
  <cp:lastModifiedBy>Lauverjat, Magali</cp:lastModifiedBy>
  <cp:revision/>
  <dcterms:created xsi:type="dcterms:W3CDTF">2015-09-04T13:32:31Z</dcterms:created>
  <dcterms:modified xsi:type="dcterms:W3CDTF">2026-06-05T12:54:43Z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0x010100146B3A9BA99BDB45B2ACF3DFFE2E5217</vt:lpwstr>
  </property>
  <property fmtid="{D5CDD505-2E9C-101B-9397-08002B2CF9AE}" pid="3" name="MediaServiceImageTags">
    <vt:lpwstr/>
  </property>
  <property fmtid="{D5CDD505-2E9C-101B-9397-08002B2CF9AE}" pid="4" name="_dlc_DocIdItemGuid">
    <vt:lpwstr>201a27fe-1186-47ad-947c-faadce6282fe</vt:lpwstr>
  </property>
</Properties>
</file>